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image49.jpg" ContentType="image/jpeg"/>
  <Override PartName="/ppt/media/image50.jpg" ContentType="image/jpeg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1" r:id="rId5"/>
    <p:sldId id="262" r:id="rId6"/>
    <p:sldId id="266" r:id="rId7"/>
    <p:sldId id="289" r:id="rId8"/>
    <p:sldId id="291" r:id="rId9"/>
    <p:sldId id="299" r:id="rId10"/>
    <p:sldId id="300" r:id="rId11"/>
    <p:sldId id="273" r:id="rId12"/>
    <p:sldId id="268" r:id="rId13"/>
    <p:sldId id="267" r:id="rId14"/>
    <p:sldId id="269" r:id="rId15"/>
    <p:sldId id="272" r:id="rId16"/>
    <p:sldId id="281" r:id="rId17"/>
    <p:sldId id="296" r:id="rId18"/>
    <p:sldId id="302" r:id="rId19"/>
    <p:sldId id="305" r:id="rId20"/>
    <p:sldId id="293" r:id="rId21"/>
    <p:sldId id="276" r:id="rId22"/>
    <p:sldId id="295" r:id="rId23"/>
    <p:sldId id="301" r:id="rId24"/>
    <p:sldId id="304" r:id="rId25"/>
    <p:sldId id="294" r:id="rId26"/>
    <p:sldId id="287" r:id="rId27"/>
    <p:sldId id="303" r:id="rId28"/>
    <p:sldId id="292" r:id="rId29"/>
  </p:sldIdLst>
  <p:sldSz cx="9144000" cy="5143500" type="screen16x9"/>
  <p:notesSz cx="9144000" cy="514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4F5E87"/>
    <a:srgbClr val="3399FF"/>
    <a:srgbClr val="822268"/>
    <a:srgbClr val="B6EEF3"/>
    <a:srgbClr val="ADFAFF"/>
    <a:srgbClr val="F2C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20" y="-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image" Target="../media/image16.png"/><Relationship Id="rId2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image" Target="../media/image53.png"/><Relationship Id="rId2" Type="http://schemas.openxmlformats.org/officeDocument/2006/relationships/image" Target="../media/image5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image" Target="../media/image16.png"/><Relationship Id="rId2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image" Target="../media/image53.png"/><Relationship Id="rId2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6B0295-8FE1-9D4F-A97C-2158F93C2421}" type="doc">
      <dgm:prSet loTypeId="urn:microsoft.com/office/officeart/2005/8/layout/radial6" loCatId="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1B6CA60-6C6F-8E47-BFD7-29C7420F603F}">
      <dgm:prSet phldrT="[Text]" custT="1"/>
      <dgm:spPr/>
      <dgm:t>
        <a:bodyPr/>
        <a:lstStyle/>
        <a:p>
          <a:endParaRPr lang="en-US" sz="10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B4DF72-DDAB-F846-875F-00BFB576BF1E}" type="parTrans" cxnId="{9D12BB35-DA20-5C4C-AA3C-C7E1EC067FD2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EADE7CE-F384-6447-99A1-50F42D842E28}" type="sibTrans" cxnId="{9D12BB35-DA20-5C4C-AA3C-C7E1EC067FD2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FB3545-9DE6-EA4B-8B80-155E19DB3615}">
      <dgm:prSet phldrT="[Text]" custT="1"/>
      <dgm:spPr/>
      <dgm:t>
        <a:bodyPr/>
        <a:lstStyle/>
        <a:p>
          <a:r>
            <a:rPr lang="en-US" sz="12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Şehir</a:t>
          </a:r>
          <a:endParaRPr lang="en-US" sz="12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DC9F3329-5269-D347-9977-4918EF0ED81B}" type="parTrans" cxnId="{F4C45F8D-866A-E94B-9E02-5F80C419DE1A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3CE235D-B389-8E44-A1FB-9CFE03B1D61C}" type="sibTrans" cxnId="{F4C45F8D-866A-E94B-9E02-5F80C419DE1A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35EEB53-568C-AB49-A1A6-F4009816C0EE}">
      <dgm:prSet phldrT="[Text]" custT="1"/>
      <dgm:spPr/>
      <dgm:t>
        <a:bodyPr/>
        <a:lstStyle/>
        <a:p>
          <a:r>
            <a:rPr lang="en-US" sz="11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Posta </a:t>
          </a:r>
          <a:r>
            <a:rPr lang="en-US" sz="11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Kodu</a:t>
          </a:r>
          <a:endParaRPr lang="en-US" sz="11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DE0DF33A-D052-B54E-AA07-EB3F23D70EAA}" type="parTrans" cxnId="{7665661C-6375-7C40-B8C3-86EF6ABADD29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75B5C9D-C31A-8843-B431-539A9A179699}" type="sibTrans" cxnId="{7665661C-6375-7C40-B8C3-86EF6ABADD29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DF8AF51-C8C5-E944-B831-EB9617B48FBD}">
      <dgm:prSet phldrT="[Text]" custT="1"/>
      <dgm:spPr/>
      <dgm:t>
        <a:bodyPr/>
        <a:lstStyle/>
        <a:p>
          <a:r>
            <a:rPr lang="en-US" sz="10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Kan</a:t>
          </a:r>
          <a:r>
            <a:rPr lang="en-US" sz="10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</a:t>
          </a:r>
          <a:r>
            <a:rPr lang="en-US" sz="10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Grubu</a:t>
          </a:r>
          <a:endParaRPr lang="en-US" sz="10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EB3343E8-553B-5140-B05D-A34F62691B80}" type="parTrans" cxnId="{50B9D9E7-14F4-4442-8D80-E814F52EE4B1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F7EC577-6E8B-6F4A-A74B-DA1CD3E65D5D}" type="sibTrans" cxnId="{50B9D9E7-14F4-4442-8D80-E814F52EE4B1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1223BD1-C87E-8E48-8720-E650D4A05B7E}">
      <dgm:prSet phldrT="[Text]" custT="1"/>
      <dgm:spPr/>
      <dgm:t>
        <a:bodyPr/>
        <a:lstStyle/>
        <a:p>
          <a:r>
            <a:rPr lang="en-US" sz="14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Din</a:t>
          </a:r>
        </a:p>
      </dgm:t>
    </dgm:pt>
    <dgm:pt modelId="{66973D5C-521B-9D41-AFEA-87DED532F8ED}" type="parTrans" cxnId="{A5692693-537D-0D47-BA4D-08490A65F9F8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D49D4D0-C53B-FE47-85F6-01E06545CC19}" type="sibTrans" cxnId="{A5692693-537D-0D47-BA4D-08490A65F9F8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9C88201-CB25-0449-8F27-D2CE5E4DC94B}">
      <dgm:prSet phldrT="[Text]" custT="1"/>
      <dgm:spPr/>
      <dgm:t>
        <a:bodyPr/>
        <a:lstStyle/>
        <a:p>
          <a:r>
            <a:rPr lang="en-US" sz="11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VKN</a:t>
          </a:r>
        </a:p>
      </dgm:t>
    </dgm:pt>
    <dgm:pt modelId="{114EEB7D-3E78-B84F-A88B-33E12382BB0F}" type="parTrans" cxnId="{46E2461E-F2C6-3E49-B702-3AF0816A91E6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3336B8B-14F9-2E43-9DBB-5153392E8209}" type="sibTrans" cxnId="{46E2461E-F2C6-3E49-B702-3AF0816A91E6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7E541BC-5FE5-A346-B2DD-ADFB9AC86711}">
      <dgm:prSet phldrT="[Text]" custT="1"/>
      <dgm:spPr/>
      <dgm:t>
        <a:bodyPr/>
        <a:lstStyle/>
        <a:p>
          <a:r>
            <a:rPr lang="en-US" sz="8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Cinsiyet</a:t>
          </a:r>
        </a:p>
      </dgm:t>
    </dgm:pt>
    <dgm:pt modelId="{0EA39176-052E-4D44-97A8-2625CDC22D3C}" type="parTrans" cxnId="{76CE32A5-8432-7A47-A22B-230BC756903C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022CFF2-57EB-224D-8BDE-9399BABD5387}" type="sibTrans" cxnId="{76CE32A5-8432-7A47-A22B-230BC756903C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AD8006E-86B2-EC44-AB6D-526D1D8E7BB9}">
      <dgm:prSet phldrT="[Text]" custT="1"/>
      <dgm:spPr/>
      <dgm:t>
        <a:bodyPr/>
        <a:lstStyle/>
        <a:p>
          <a:r>
            <a:rPr lang="en-US" sz="12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IMEI</a:t>
          </a:r>
        </a:p>
      </dgm:t>
    </dgm:pt>
    <dgm:pt modelId="{E16635BE-E775-D945-8933-CFD421721250}" type="parTrans" cxnId="{48C80C25-807A-BC42-815F-20A049891AB9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4E4990B-AE00-6543-93A2-3F7CB416D8C4}" type="sibTrans" cxnId="{48C80C25-807A-BC42-815F-20A049891AB9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AFD743-6C73-5241-82A8-E0887B9D586E}">
      <dgm:prSet phldrT="[Text]" custT="1"/>
      <dgm:spPr/>
      <dgm:t>
        <a:bodyPr/>
        <a:lstStyle/>
        <a:p>
          <a:r>
            <a:rPr lang="en-US" sz="11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Adres</a:t>
          </a:r>
          <a:endParaRPr lang="en-US" sz="11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8F4CB9EE-8BD2-3746-8B8B-C78AB3C7A866}" type="parTrans" cxnId="{965C736B-5CD6-9C49-9E75-01CCB60E832D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DE5C384-BD6C-4C4D-A33F-A65C4DAD1EAF}" type="sibTrans" cxnId="{965C736B-5CD6-9C49-9E75-01CCB60E832D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37A9DFC-B025-4B4A-9513-39C5AE7AE9BD}">
      <dgm:prSet phldrT="[Text]" custT="1"/>
      <dgm:spPr/>
      <dgm:t>
        <a:bodyPr/>
        <a:lstStyle/>
        <a:p>
          <a:r>
            <a:rPr lang="en-US" sz="10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Kimlik</a:t>
          </a:r>
          <a:r>
            <a:rPr lang="en-US" sz="10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No</a:t>
          </a:r>
        </a:p>
      </dgm:t>
    </dgm:pt>
    <dgm:pt modelId="{8C5FE22B-7AF2-5B44-A4A5-D474F779E6D6}" type="parTrans" cxnId="{7CFD57F1-4D38-E146-BB9C-46A7A26EFF82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733E80F-C576-4349-BDA5-499FD04D0819}" type="sibTrans" cxnId="{7CFD57F1-4D38-E146-BB9C-46A7A26EFF82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D0B7C04-AFEA-734B-A998-E12AD2828C6E}">
      <dgm:prSet phldrT="[Text]" custT="1"/>
      <dgm:spPr/>
      <dgm:t>
        <a:bodyPr/>
        <a:lstStyle/>
        <a:p>
          <a:r>
            <a:rPr lang="en-US" sz="9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Telefon</a:t>
          </a:r>
          <a:r>
            <a:rPr lang="en-US" sz="8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No</a:t>
          </a:r>
        </a:p>
      </dgm:t>
    </dgm:pt>
    <dgm:pt modelId="{3648E2DA-267A-4C4F-BA3E-E1E06F0CB94F}" type="parTrans" cxnId="{3164B86B-1996-534A-83B7-3C69253129C6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8B315B-5702-B342-8E33-F24EEB454B87}" type="sibTrans" cxnId="{3164B86B-1996-534A-83B7-3C69253129C6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DAC84A5-B1B2-CD4B-9FE3-42807A500701}">
      <dgm:prSet phldrT="[Text]" custT="1"/>
      <dgm:spPr/>
      <dgm:t>
        <a:bodyPr/>
        <a:lstStyle/>
        <a:p>
          <a:r>
            <a:rPr lang="en-US" sz="9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Medeni</a:t>
          </a:r>
          <a:r>
            <a:rPr lang="en-US" sz="9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Durum</a:t>
          </a:r>
        </a:p>
      </dgm:t>
    </dgm:pt>
    <dgm:pt modelId="{65889E76-8CDB-CA43-9266-CDE27FDBD4A1}" type="parTrans" cxnId="{C5318962-4225-A142-ADEE-CF6205CBC195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24FF3AC-E867-9148-81F4-ECEF07229BC7}" type="sibTrans" cxnId="{C5318962-4225-A142-ADEE-CF6205CBC195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6191AE6-1DBB-E241-B872-7570B33508D5}">
      <dgm:prSet phldrT="[Text]"/>
      <dgm:spPr/>
      <dgm:t>
        <a:bodyPr/>
        <a:lstStyle/>
        <a:p>
          <a:endParaRPr lang="en-US" sz="3600" b="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C1D9A7-62E1-D54C-A2E6-9901B90D235C}" type="parTrans" cxnId="{3320963F-38C6-0C4F-A2E3-1BA60932031A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182BC77-DB98-AA47-AED8-67F30C77C9C9}" type="sibTrans" cxnId="{3320963F-38C6-0C4F-A2E3-1BA60932031A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345DC72-2326-3443-B2BA-EC0A84CA909B}">
      <dgm:prSet phldrT="[Text]" custT="1"/>
      <dgm:spPr/>
      <dgm:t>
        <a:bodyPr/>
        <a:lstStyle/>
        <a:p>
          <a:r>
            <a:rPr lang="en-US" sz="10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Sağlık</a:t>
          </a:r>
          <a:endParaRPr lang="en-US" sz="10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F1B393E6-DB26-7941-B2C7-A2F7A75968F3}" type="parTrans" cxnId="{85EAF347-7523-CF41-A89E-B4FAD4A89A88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0426C56-C030-1240-8002-84B783EFA013}" type="sibTrans" cxnId="{85EAF347-7523-CF41-A89E-B4FAD4A89A88}">
      <dgm:prSet/>
      <dgm:spPr/>
      <dgm:t>
        <a:bodyPr/>
        <a:lstStyle/>
        <a:p>
          <a:endParaRPr lang="en-US" sz="36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29C0306-970F-5F48-BFA6-AF0BE2071903}" type="pres">
      <dgm:prSet presAssocID="{116B0295-8FE1-9D4F-A97C-2158F93C24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B650EF-1D93-9349-B57B-4613AE32247B}" type="pres">
      <dgm:prSet presAssocID="{31B6CA60-6C6F-8E47-BFD7-29C7420F603F}" presName="centerShape" presStyleLbl="node0" presStyleIdx="0" presStyleCnt="1" custScaleX="17772" custScaleY="4798"/>
      <dgm:spPr/>
      <dgm:t>
        <a:bodyPr/>
        <a:lstStyle/>
        <a:p>
          <a:endParaRPr lang="en-US"/>
        </a:p>
      </dgm:t>
    </dgm:pt>
    <dgm:pt modelId="{67B51B74-2589-B044-AB80-9D7C6D160783}" type="pres">
      <dgm:prSet presAssocID="{7CFB3545-9DE6-EA4B-8B80-155E19DB3615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528A4-85D4-034B-96F0-0C302E83E3D4}" type="pres">
      <dgm:prSet presAssocID="{7CFB3545-9DE6-EA4B-8B80-155E19DB3615}" presName="dummy" presStyleCnt="0"/>
      <dgm:spPr/>
      <dgm:t>
        <a:bodyPr/>
        <a:lstStyle/>
        <a:p>
          <a:endParaRPr lang="en-US"/>
        </a:p>
      </dgm:t>
    </dgm:pt>
    <dgm:pt modelId="{B76F2E14-383E-1C41-841B-5A708ACE3C5A}" type="pres">
      <dgm:prSet presAssocID="{53CE235D-B389-8E44-A1FB-9CFE03B1D61C}" presName="sibTrans" presStyleLbl="sibTrans2D1" presStyleIdx="0" presStyleCnt="12"/>
      <dgm:spPr/>
      <dgm:t>
        <a:bodyPr/>
        <a:lstStyle/>
        <a:p>
          <a:endParaRPr lang="en-US"/>
        </a:p>
      </dgm:t>
    </dgm:pt>
    <dgm:pt modelId="{EFC87DB0-5B6C-9344-8C19-5B1BB0B07171}" type="pres">
      <dgm:prSet presAssocID="{535EEB53-568C-AB49-A1A6-F4009816C0EE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634B4-21FF-4F49-BC1D-92207D2E29F3}" type="pres">
      <dgm:prSet presAssocID="{535EEB53-568C-AB49-A1A6-F4009816C0EE}" presName="dummy" presStyleCnt="0"/>
      <dgm:spPr/>
      <dgm:t>
        <a:bodyPr/>
        <a:lstStyle/>
        <a:p>
          <a:endParaRPr lang="en-US"/>
        </a:p>
      </dgm:t>
    </dgm:pt>
    <dgm:pt modelId="{F3DD9ECE-F1D4-4B4A-89C8-BED4DEE88A17}" type="pres">
      <dgm:prSet presAssocID="{375B5C9D-C31A-8843-B431-539A9A179699}" presName="sibTrans" presStyleLbl="sibTrans2D1" presStyleIdx="1" presStyleCnt="12"/>
      <dgm:spPr/>
      <dgm:t>
        <a:bodyPr/>
        <a:lstStyle/>
        <a:p>
          <a:endParaRPr lang="en-US"/>
        </a:p>
      </dgm:t>
    </dgm:pt>
    <dgm:pt modelId="{185664C4-7648-EA44-8C8A-B3DDDEC748EA}" type="pres">
      <dgm:prSet presAssocID="{ADF8AF51-C8C5-E944-B831-EB9617B48FBD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B3670-B40E-764D-8033-0156966C5E44}" type="pres">
      <dgm:prSet presAssocID="{ADF8AF51-C8C5-E944-B831-EB9617B48FBD}" presName="dummy" presStyleCnt="0"/>
      <dgm:spPr/>
      <dgm:t>
        <a:bodyPr/>
        <a:lstStyle/>
        <a:p>
          <a:endParaRPr lang="en-US"/>
        </a:p>
      </dgm:t>
    </dgm:pt>
    <dgm:pt modelId="{46A4A730-615C-5544-8030-CCC1F77FF7C4}" type="pres">
      <dgm:prSet presAssocID="{7F7EC577-6E8B-6F4A-A74B-DA1CD3E65D5D}" presName="sibTrans" presStyleLbl="sibTrans2D1" presStyleIdx="2" presStyleCnt="12"/>
      <dgm:spPr/>
      <dgm:t>
        <a:bodyPr/>
        <a:lstStyle/>
        <a:p>
          <a:endParaRPr lang="en-US"/>
        </a:p>
      </dgm:t>
    </dgm:pt>
    <dgm:pt modelId="{528B5F5A-48C7-6646-BD83-670F53F29C2C}" type="pres">
      <dgm:prSet presAssocID="{F1223BD1-C87E-8E48-8720-E650D4A05B7E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EBF89-C7D8-264E-94FD-4F9331298FEB}" type="pres">
      <dgm:prSet presAssocID="{F1223BD1-C87E-8E48-8720-E650D4A05B7E}" presName="dummy" presStyleCnt="0"/>
      <dgm:spPr/>
      <dgm:t>
        <a:bodyPr/>
        <a:lstStyle/>
        <a:p>
          <a:endParaRPr lang="en-US"/>
        </a:p>
      </dgm:t>
    </dgm:pt>
    <dgm:pt modelId="{4FD7B6FC-DDA9-C34C-A67E-6CBCA3B018A7}" type="pres">
      <dgm:prSet presAssocID="{1D49D4D0-C53B-FE47-85F6-01E06545CC19}" presName="sibTrans" presStyleLbl="sibTrans2D1" presStyleIdx="3" presStyleCnt="12"/>
      <dgm:spPr/>
      <dgm:t>
        <a:bodyPr/>
        <a:lstStyle/>
        <a:p>
          <a:endParaRPr lang="en-US"/>
        </a:p>
      </dgm:t>
    </dgm:pt>
    <dgm:pt modelId="{99CD8149-0B08-3642-BDA2-547C3FA8B77B}" type="pres">
      <dgm:prSet presAssocID="{A9C88201-CB25-0449-8F27-D2CE5E4DC94B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6CFD40-EF27-1C46-BA75-7FDC268F669C}" type="pres">
      <dgm:prSet presAssocID="{A9C88201-CB25-0449-8F27-D2CE5E4DC94B}" presName="dummy" presStyleCnt="0"/>
      <dgm:spPr/>
      <dgm:t>
        <a:bodyPr/>
        <a:lstStyle/>
        <a:p>
          <a:endParaRPr lang="en-US"/>
        </a:p>
      </dgm:t>
    </dgm:pt>
    <dgm:pt modelId="{EE47F3A9-C7FB-104A-B4D2-CB0121012136}" type="pres">
      <dgm:prSet presAssocID="{43336B8B-14F9-2E43-9DBB-5153392E8209}" presName="sibTrans" presStyleLbl="sibTrans2D1" presStyleIdx="4" presStyleCnt="12"/>
      <dgm:spPr/>
      <dgm:t>
        <a:bodyPr/>
        <a:lstStyle/>
        <a:p>
          <a:endParaRPr lang="en-US"/>
        </a:p>
      </dgm:t>
    </dgm:pt>
    <dgm:pt modelId="{E6440840-E3CC-1943-81C5-911AD97672C9}" type="pres">
      <dgm:prSet presAssocID="{57E541BC-5FE5-A346-B2DD-ADFB9AC86711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5F01D-D327-C347-9CA9-9959C63D244F}" type="pres">
      <dgm:prSet presAssocID="{57E541BC-5FE5-A346-B2DD-ADFB9AC86711}" presName="dummy" presStyleCnt="0"/>
      <dgm:spPr/>
      <dgm:t>
        <a:bodyPr/>
        <a:lstStyle/>
        <a:p>
          <a:endParaRPr lang="en-US"/>
        </a:p>
      </dgm:t>
    </dgm:pt>
    <dgm:pt modelId="{D6A89BD9-F11F-FC45-BB36-CC2C621C7DA2}" type="pres">
      <dgm:prSet presAssocID="{B022CFF2-57EB-224D-8BDE-9399BABD5387}" presName="sibTrans" presStyleLbl="sibTrans2D1" presStyleIdx="5" presStyleCnt="12"/>
      <dgm:spPr/>
      <dgm:t>
        <a:bodyPr/>
        <a:lstStyle/>
        <a:p>
          <a:endParaRPr lang="en-US"/>
        </a:p>
      </dgm:t>
    </dgm:pt>
    <dgm:pt modelId="{3CDB2687-42EC-5C44-9340-5ADB9A713821}" type="pres">
      <dgm:prSet presAssocID="{BAD8006E-86B2-EC44-AB6D-526D1D8E7BB9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A052E-40EE-9B47-BE0F-EAF5BA88536F}" type="pres">
      <dgm:prSet presAssocID="{BAD8006E-86B2-EC44-AB6D-526D1D8E7BB9}" presName="dummy" presStyleCnt="0"/>
      <dgm:spPr/>
      <dgm:t>
        <a:bodyPr/>
        <a:lstStyle/>
        <a:p>
          <a:endParaRPr lang="en-US"/>
        </a:p>
      </dgm:t>
    </dgm:pt>
    <dgm:pt modelId="{9D5FDA88-AD78-3E44-98B8-05946C8E57DE}" type="pres">
      <dgm:prSet presAssocID="{54E4990B-AE00-6543-93A2-3F7CB416D8C4}" presName="sibTrans" presStyleLbl="sibTrans2D1" presStyleIdx="6" presStyleCnt="12"/>
      <dgm:spPr/>
      <dgm:t>
        <a:bodyPr/>
        <a:lstStyle/>
        <a:p>
          <a:endParaRPr lang="en-US"/>
        </a:p>
      </dgm:t>
    </dgm:pt>
    <dgm:pt modelId="{B97F6E63-DB43-C04F-A4BD-851BAC41CDDF}" type="pres">
      <dgm:prSet presAssocID="{C4AFD743-6C73-5241-82A8-E0887B9D586E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E7A33-38EB-2D42-985C-08340415FC82}" type="pres">
      <dgm:prSet presAssocID="{C4AFD743-6C73-5241-82A8-E0887B9D586E}" presName="dummy" presStyleCnt="0"/>
      <dgm:spPr/>
      <dgm:t>
        <a:bodyPr/>
        <a:lstStyle/>
        <a:p>
          <a:endParaRPr lang="en-US"/>
        </a:p>
      </dgm:t>
    </dgm:pt>
    <dgm:pt modelId="{E22577C7-F7AC-824D-A95D-2778DBA3E81A}" type="pres">
      <dgm:prSet presAssocID="{2DE5C384-BD6C-4C4D-A33F-A65C4DAD1EAF}" presName="sibTrans" presStyleLbl="sibTrans2D1" presStyleIdx="7" presStyleCnt="12"/>
      <dgm:spPr/>
      <dgm:t>
        <a:bodyPr/>
        <a:lstStyle/>
        <a:p>
          <a:endParaRPr lang="en-US"/>
        </a:p>
      </dgm:t>
    </dgm:pt>
    <dgm:pt modelId="{2D00F643-DF81-B641-89A5-5E6BA8DB8080}" type="pres">
      <dgm:prSet presAssocID="{337A9DFC-B025-4B4A-9513-39C5AE7AE9BD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F4CC4C-00DE-FE41-AC6B-A38F2041BE54}" type="pres">
      <dgm:prSet presAssocID="{337A9DFC-B025-4B4A-9513-39C5AE7AE9BD}" presName="dummy" presStyleCnt="0"/>
      <dgm:spPr/>
      <dgm:t>
        <a:bodyPr/>
        <a:lstStyle/>
        <a:p>
          <a:endParaRPr lang="en-US"/>
        </a:p>
      </dgm:t>
    </dgm:pt>
    <dgm:pt modelId="{CB667C73-A5AA-3746-BB6F-177733DDFB9D}" type="pres">
      <dgm:prSet presAssocID="{3733E80F-C576-4349-BDA5-499FD04D0819}" presName="sibTrans" presStyleLbl="sibTrans2D1" presStyleIdx="8" presStyleCnt="12"/>
      <dgm:spPr/>
      <dgm:t>
        <a:bodyPr/>
        <a:lstStyle/>
        <a:p>
          <a:endParaRPr lang="en-US"/>
        </a:p>
      </dgm:t>
    </dgm:pt>
    <dgm:pt modelId="{8C8341DF-CB10-9B4A-8D87-DD9E42648AA9}" type="pres">
      <dgm:prSet presAssocID="{CD0B7C04-AFEA-734B-A998-E12AD2828C6E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D7F0C-D4B0-D74A-A392-3D3773D9A43A}" type="pres">
      <dgm:prSet presAssocID="{CD0B7C04-AFEA-734B-A998-E12AD2828C6E}" presName="dummy" presStyleCnt="0"/>
      <dgm:spPr/>
      <dgm:t>
        <a:bodyPr/>
        <a:lstStyle/>
        <a:p>
          <a:endParaRPr lang="en-US"/>
        </a:p>
      </dgm:t>
    </dgm:pt>
    <dgm:pt modelId="{FD1D79AA-0108-0742-8D0B-0DB5ADC2F7E0}" type="pres">
      <dgm:prSet presAssocID="{EE8B315B-5702-B342-8E33-F24EEB454B87}" presName="sibTrans" presStyleLbl="sibTrans2D1" presStyleIdx="9" presStyleCnt="12"/>
      <dgm:spPr/>
      <dgm:t>
        <a:bodyPr/>
        <a:lstStyle/>
        <a:p>
          <a:endParaRPr lang="en-US"/>
        </a:p>
      </dgm:t>
    </dgm:pt>
    <dgm:pt modelId="{A3780AB0-F63B-874C-A797-A26FD26E47D1}" type="pres">
      <dgm:prSet presAssocID="{FDAC84A5-B1B2-CD4B-9FE3-42807A500701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FAAD4-3D46-9F46-9131-249530A3AC1F}" type="pres">
      <dgm:prSet presAssocID="{FDAC84A5-B1B2-CD4B-9FE3-42807A500701}" presName="dummy" presStyleCnt="0"/>
      <dgm:spPr/>
      <dgm:t>
        <a:bodyPr/>
        <a:lstStyle/>
        <a:p>
          <a:endParaRPr lang="en-US"/>
        </a:p>
      </dgm:t>
    </dgm:pt>
    <dgm:pt modelId="{2927418D-89CA-0546-924D-62F81036D177}" type="pres">
      <dgm:prSet presAssocID="{024FF3AC-E867-9148-81F4-ECEF07229BC7}" presName="sibTrans" presStyleLbl="sibTrans2D1" presStyleIdx="10" presStyleCnt="12"/>
      <dgm:spPr/>
      <dgm:t>
        <a:bodyPr/>
        <a:lstStyle/>
        <a:p>
          <a:endParaRPr lang="en-US"/>
        </a:p>
      </dgm:t>
    </dgm:pt>
    <dgm:pt modelId="{5422E888-27A1-3B4B-B7E3-1160FD3D0C3B}" type="pres">
      <dgm:prSet presAssocID="{2345DC72-2326-3443-B2BA-EC0A84CA909B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1F12A-80E4-7D40-9219-437B6C7B62A9}" type="pres">
      <dgm:prSet presAssocID="{2345DC72-2326-3443-B2BA-EC0A84CA909B}" presName="dummy" presStyleCnt="0"/>
      <dgm:spPr/>
      <dgm:t>
        <a:bodyPr/>
        <a:lstStyle/>
        <a:p>
          <a:endParaRPr lang="en-US"/>
        </a:p>
      </dgm:t>
    </dgm:pt>
    <dgm:pt modelId="{D1FD2FEF-489C-0B44-998B-207D2CB4D66B}" type="pres">
      <dgm:prSet presAssocID="{90426C56-C030-1240-8002-84B783EFA013}" presName="sibTrans" presStyleLbl="sibTrans2D1" presStyleIdx="11" presStyleCnt="12"/>
      <dgm:spPr/>
      <dgm:t>
        <a:bodyPr/>
        <a:lstStyle/>
        <a:p>
          <a:endParaRPr lang="en-US"/>
        </a:p>
      </dgm:t>
    </dgm:pt>
  </dgm:ptLst>
  <dgm:cxnLst>
    <dgm:cxn modelId="{5995750B-7F60-F241-99AC-F8687436EF93}" type="presOf" srcId="{B022CFF2-57EB-224D-8BDE-9399BABD5387}" destId="{D6A89BD9-F11F-FC45-BB36-CC2C621C7DA2}" srcOrd="0" destOrd="0" presId="urn:microsoft.com/office/officeart/2005/8/layout/radial6"/>
    <dgm:cxn modelId="{F7D42490-AC09-8244-B7E4-5E7ED2A63152}" type="presOf" srcId="{1D49D4D0-C53B-FE47-85F6-01E06545CC19}" destId="{4FD7B6FC-DDA9-C34C-A67E-6CBCA3B018A7}" srcOrd="0" destOrd="0" presId="urn:microsoft.com/office/officeart/2005/8/layout/radial6"/>
    <dgm:cxn modelId="{EA36A848-489E-894B-AA29-5036498F6D6E}" type="presOf" srcId="{535EEB53-568C-AB49-A1A6-F4009816C0EE}" destId="{EFC87DB0-5B6C-9344-8C19-5B1BB0B07171}" srcOrd="0" destOrd="0" presId="urn:microsoft.com/office/officeart/2005/8/layout/radial6"/>
    <dgm:cxn modelId="{FA04BF29-9787-F747-8F74-F5199A07569E}" type="presOf" srcId="{024FF3AC-E867-9148-81F4-ECEF07229BC7}" destId="{2927418D-89CA-0546-924D-62F81036D177}" srcOrd="0" destOrd="0" presId="urn:microsoft.com/office/officeart/2005/8/layout/radial6"/>
    <dgm:cxn modelId="{B0C31F56-657F-B443-B57E-EBDDCAD98223}" type="presOf" srcId="{57E541BC-5FE5-A346-B2DD-ADFB9AC86711}" destId="{E6440840-E3CC-1943-81C5-911AD97672C9}" srcOrd="0" destOrd="0" presId="urn:microsoft.com/office/officeart/2005/8/layout/radial6"/>
    <dgm:cxn modelId="{50B9D9E7-14F4-4442-8D80-E814F52EE4B1}" srcId="{31B6CA60-6C6F-8E47-BFD7-29C7420F603F}" destId="{ADF8AF51-C8C5-E944-B831-EB9617B48FBD}" srcOrd="2" destOrd="0" parTransId="{EB3343E8-553B-5140-B05D-A34F62691B80}" sibTransId="{7F7EC577-6E8B-6F4A-A74B-DA1CD3E65D5D}"/>
    <dgm:cxn modelId="{663C6315-6E79-8B46-802C-2702AB7667B2}" type="presOf" srcId="{2345DC72-2326-3443-B2BA-EC0A84CA909B}" destId="{5422E888-27A1-3B4B-B7E3-1160FD3D0C3B}" srcOrd="0" destOrd="0" presId="urn:microsoft.com/office/officeart/2005/8/layout/radial6"/>
    <dgm:cxn modelId="{8068E862-527E-4C46-9E7A-0A9807E8AFE7}" type="presOf" srcId="{F1223BD1-C87E-8E48-8720-E650D4A05B7E}" destId="{528B5F5A-48C7-6646-BD83-670F53F29C2C}" srcOrd="0" destOrd="0" presId="urn:microsoft.com/office/officeart/2005/8/layout/radial6"/>
    <dgm:cxn modelId="{17CD0D68-1FBF-AE41-A7DD-9485DD6A6D3B}" type="presOf" srcId="{C4AFD743-6C73-5241-82A8-E0887B9D586E}" destId="{B97F6E63-DB43-C04F-A4BD-851BAC41CDDF}" srcOrd="0" destOrd="0" presId="urn:microsoft.com/office/officeart/2005/8/layout/radial6"/>
    <dgm:cxn modelId="{A5692693-537D-0D47-BA4D-08490A65F9F8}" srcId="{31B6CA60-6C6F-8E47-BFD7-29C7420F603F}" destId="{F1223BD1-C87E-8E48-8720-E650D4A05B7E}" srcOrd="3" destOrd="0" parTransId="{66973D5C-521B-9D41-AFEA-87DED532F8ED}" sibTransId="{1D49D4D0-C53B-FE47-85F6-01E06545CC19}"/>
    <dgm:cxn modelId="{EA903C2E-1E84-2244-88D3-7476B6B24116}" type="presOf" srcId="{BAD8006E-86B2-EC44-AB6D-526D1D8E7BB9}" destId="{3CDB2687-42EC-5C44-9340-5ADB9A713821}" srcOrd="0" destOrd="0" presId="urn:microsoft.com/office/officeart/2005/8/layout/radial6"/>
    <dgm:cxn modelId="{F4C45F8D-866A-E94B-9E02-5F80C419DE1A}" srcId="{31B6CA60-6C6F-8E47-BFD7-29C7420F603F}" destId="{7CFB3545-9DE6-EA4B-8B80-155E19DB3615}" srcOrd="0" destOrd="0" parTransId="{DC9F3329-5269-D347-9977-4918EF0ED81B}" sibTransId="{53CE235D-B389-8E44-A1FB-9CFE03B1D61C}"/>
    <dgm:cxn modelId="{9D12BB35-DA20-5C4C-AA3C-C7E1EC067FD2}" srcId="{116B0295-8FE1-9D4F-A97C-2158F93C2421}" destId="{31B6CA60-6C6F-8E47-BFD7-29C7420F603F}" srcOrd="0" destOrd="0" parTransId="{CAB4DF72-DDAB-F846-875F-00BFB576BF1E}" sibTransId="{9EADE7CE-F384-6447-99A1-50F42D842E28}"/>
    <dgm:cxn modelId="{AA8003CD-C75D-F246-9A66-BFCC0743D4F3}" type="presOf" srcId="{90426C56-C030-1240-8002-84B783EFA013}" destId="{D1FD2FEF-489C-0B44-998B-207D2CB4D66B}" srcOrd="0" destOrd="0" presId="urn:microsoft.com/office/officeart/2005/8/layout/radial6"/>
    <dgm:cxn modelId="{DFB87513-B094-0548-BB18-3104B4FB6785}" type="presOf" srcId="{A9C88201-CB25-0449-8F27-D2CE5E4DC94B}" destId="{99CD8149-0B08-3642-BDA2-547C3FA8B77B}" srcOrd="0" destOrd="0" presId="urn:microsoft.com/office/officeart/2005/8/layout/radial6"/>
    <dgm:cxn modelId="{40BB3AF3-4B6D-F346-9464-A45BAADE10B4}" type="presOf" srcId="{54E4990B-AE00-6543-93A2-3F7CB416D8C4}" destId="{9D5FDA88-AD78-3E44-98B8-05946C8E57DE}" srcOrd="0" destOrd="0" presId="urn:microsoft.com/office/officeart/2005/8/layout/radial6"/>
    <dgm:cxn modelId="{7CFD57F1-4D38-E146-BB9C-46A7A26EFF82}" srcId="{31B6CA60-6C6F-8E47-BFD7-29C7420F603F}" destId="{337A9DFC-B025-4B4A-9513-39C5AE7AE9BD}" srcOrd="8" destOrd="0" parTransId="{8C5FE22B-7AF2-5B44-A4A5-D474F779E6D6}" sibTransId="{3733E80F-C576-4349-BDA5-499FD04D0819}"/>
    <dgm:cxn modelId="{46E2461E-F2C6-3E49-B702-3AF0816A91E6}" srcId="{31B6CA60-6C6F-8E47-BFD7-29C7420F603F}" destId="{A9C88201-CB25-0449-8F27-D2CE5E4DC94B}" srcOrd="4" destOrd="0" parTransId="{114EEB7D-3E78-B84F-A88B-33E12382BB0F}" sibTransId="{43336B8B-14F9-2E43-9DBB-5153392E8209}"/>
    <dgm:cxn modelId="{B979CC9E-84EA-3E44-8B03-76934DB61EA2}" type="presOf" srcId="{3733E80F-C576-4349-BDA5-499FD04D0819}" destId="{CB667C73-A5AA-3746-BB6F-177733DDFB9D}" srcOrd="0" destOrd="0" presId="urn:microsoft.com/office/officeart/2005/8/layout/radial6"/>
    <dgm:cxn modelId="{85EAF347-7523-CF41-A89E-B4FAD4A89A88}" srcId="{31B6CA60-6C6F-8E47-BFD7-29C7420F603F}" destId="{2345DC72-2326-3443-B2BA-EC0A84CA909B}" srcOrd="11" destOrd="0" parTransId="{F1B393E6-DB26-7941-B2C7-A2F7A75968F3}" sibTransId="{90426C56-C030-1240-8002-84B783EFA013}"/>
    <dgm:cxn modelId="{F278C088-CCEF-1749-A25D-BA4FCA47D9AD}" type="presOf" srcId="{FDAC84A5-B1B2-CD4B-9FE3-42807A500701}" destId="{A3780AB0-F63B-874C-A797-A26FD26E47D1}" srcOrd="0" destOrd="0" presId="urn:microsoft.com/office/officeart/2005/8/layout/radial6"/>
    <dgm:cxn modelId="{5F7F3EFC-E37E-EC42-8068-1EF2D2A73361}" type="presOf" srcId="{31B6CA60-6C6F-8E47-BFD7-29C7420F603F}" destId="{EDB650EF-1D93-9349-B57B-4613AE32247B}" srcOrd="0" destOrd="0" presId="urn:microsoft.com/office/officeart/2005/8/layout/radial6"/>
    <dgm:cxn modelId="{C5318962-4225-A142-ADEE-CF6205CBC195}" srcId="{31B6CA60-6C6F-8E47-BFD7-29C7420F603F}" destId="{FDAC84A5-B1B2-CD4B-9FE3-42807A500701}" srcOrd="10" destOrd="0" parTransId="{65889E76-8CDB-CA43-9266-CDE27FDBD4A1}" sibTransId="{024FF3AC-E867-9148-81F4-ECEF07229BC7}"/>
    <dgm:cxn modelId="{965C736B-5CD6-9C49-9E75-01CCB60E832D}" srcId="{31B6CA60-6C6F-8E47-BFD7-29C7420F603F}" destId="{C4AFD743-6C73-5241-82A8-E0887B9D586E}" srcOrd="7" destOrd="0" parTransId="{8F4CB9EE-8BD2-3746-8B8B-C78AB3C7A866}" sibTransId="{2DE5C384-BD6C-4C4D-A33F-A65C4DAD1EAF}"/>
    <dgm:cxn modelId="{2A484BCA-9F85-3D4D-BFF7-2856C149C0B5}" type="presOf" srcId="{375B5C9D-C31A-8843-B431-539A9A179699}" destId="{F3DD9ECE-F1D4-4B4A-89C8-BED4DEE88A17}" srcOrd="0" destOrd="0" presId="urn:microsoft.com/office/officeart/2005/8/layout/radial6"/>
    <dgm:cxn modelId="{70D15400-F82E-7C4A-908A-BBA29CF40764}" type="presOf" srcId="{116B0295-8FE1-9D4F-A97C-2158F93C2421}" destId="{129C0306-970F-5F48-BFA6-AF0BE2071903}" srcOrd="0" destOrd="0" presId="urn:microsoft.com/office/officeart/2005/8/layout/radial6"/>
    <dgm:cxn modelId="{13AB7B30-A756-1141-859D-94EC8DA9395D}" type="presOf" srcId="{CD0B7C04-AFEA-734B-A998-E12AD2828C6E}" destId="{8C8341DF-CB10-9B4A-8D87-DD9E42648AA9}" srcOrd="0" destOrd="0" presId="urn:microsoft.com/office/officeart/2005/8/layout/radial6"/>
    <dgm:cxn modelId="{0C524639-1B52-744A-BF57-253B4FFF11F5}" type="presOf" srcId="{2DE5C384-BD6C-4C4D-A33F-A65C4DAD1EAF}" destId="{E22577C7-F7AC-824D-A95D-2778DBA3E81A}" srcOrd="0" destOrd="0" presId="urn:microsoft.com/office/officeart/2005/8/layout/radial6"/>
    <dgm:cxn modelId="{76CE32A5-8432-7A47-A22B-230BC756903C}" srcId="{31B6CA60-6C6F-8E47-BFD7-29C7420F603F}" destId="{57E541BC-5FE5-A346-B2DD-ADFB9AC86711}" srcOrd="5" destOrd="0" parTransId="{0EA39176-052E-4D44-97A8-2625CDC22D3C}" sibTransId="{B022CFF2-57EB-224D-8BDE-9399BABD5387}"/>
    <dgm:cxn modelId="{89C349DC-9546-0545-B6A0-BB47FD9F2B98}" type="presOf" srcId="{7F7EC577-6E8B-6F4A-A74B-DA1CD3E65D5D}" destId="{46A4A730-615C-5544-8030-CCC1F77FF7C4}" srcOrd="0" destOrd="0" presId="urn:microsoft.com/office/officeart/2005/8/layout/radial6"/>
    <dgm:cxn modelId="{B17797CF-014A-EA40-8AC0-2E12293431FE}" type="presOf" srcId="{7CFB3545-9DE6-EA4B-8B80-155E19DB3615}" destId="{67B51B74-2589-B044-AB80-9D7C6D160783}" srcOrd="0" destOrd="0" presId="urn:microsoft.com/office/officeart/2005/8/layout/radial6"/>
    <dgm:cxn modelId="{48C80C25-807A-BC42-815F-20A049891AB9}" srcId="{31B6CA60-6C6F-8E47-BFD7-29C7420F603F}" destId="{BAD8006E-86B2-EC44-AB6D-526D1D8E7BB9}" srcOrd="6" destOrd="0" parTransId="{E16635BE-E775-D945-8933-CFD421721250}" sibTransId="{54E4990B-AE00-6543-93A2-3F7CB416D8C4}"/>
    <dgm:cxn modelId="{C70B4400-07BD-9243-906D-D0C35D11B669}" type="presOf" srcId="{53CE235D-B389-8E44-A1FB-9CFE03B1D61C}" destId="{B76F2E14-383E-1C41-841B-5A708ACE3C5A}" srcOrd="0" destOrd="0" presId="urn:microsoft.com/office/officeart/2005/8/layout/radial6"/>
    <dgm:cxn modelId="{778BFAF1-B532-CF4E-85A7-8EF4BF63D4D3}" type="presOf" srcId="{EE8B315B-5702-B342-8E33-F24EEB454B87}" destId="{FD1D79AA-0108-0742-8D0B-0DB5ADC2F7E0}" srcOrd="0" destOrd="0" presId="urn:microsoft.com/office/officeart/2005/8/layout/radial6"/>
    <dgm:cxn modelId="{7665661C-6375-7C40-B8C3-86EF6ABADD29}" srcId="{31B6CA60-6C6F-8E47-BFD7-29C7420F603F}" destId="{535EEB53-568C-AB49-A1A6-F4009816C0EE}" srcOrd="1" destOrd="0" parTransId="{DE0DF33A-D052-B54E-AA07-EB3F23D70EAA}" sibTransId="{375B5C9D-C31A-8843-B431-539A9A179699}"/>
    <dgm:cxn modelId="{90AF26BA-E3B7-3A43-9FB8-DE5F4CF52CDB}" type="presOf" srcId="{ADF8AF51-C8C5-E944-B831-EB9617B48FBD}" destId="{185664C4-7648-EA44-8C8A-B3DDDEC748EA}" srcOrd="0" destOrd="0" presId="urn:microsoft.com/office/officeart/2005/8/layout/radial6"/>
    <dgm:cxn modelId="{0E1D2F47-7D83-D24F-901D-6C64B131355C}" type="presOf" srcId="{43336B8B-14F9-2E43-9DBB-5153392E8209}" destId="{EE47F3A9-C7FB-104A-B4D2-CB0121012136}" srcOrd="0" destOrd="0" presId="urn:microsoft.com/office/officeart/2005/8/layout/radial6"/>
    <dgm:cxn modelId="{3164B86B-1996-534A-83B7-3C69253129C6}" srcId="{31B6CA60-6C6F-8E47-BFD7-29C7420F603F}" destId="{CD0B7C04-AFEA-734B-A998-E12AD2828C6E}" srcOrd="9" destOrd="0" parTransId="{3648E2DA-267A-4C4F-BA3E-E1E06F0CB94F}" sibTransId="{EE8B315B-5702-B342-8E33-F24EEB454B87}"/>
    <dgm:cxn modelId="{12A785EC-F849-C144-AC84-5B0B7C4F1BF0}" type="presOf" srcId="{337A9DFC-B025-4B4A-9513-39C5AE7AE9BD}" destId="{2D00F643-DF81-B641-89A5-5E6BA8DB8080}" srcOrd="0" destOrd="0" presId="urn:microsoft.com/office/officeart/2005/8/layout/radial6"/>
    <dgm:cxn modelId="{3320963F-38C6-0C4F-A2E3-1BA60932031A}" srcId="{116B0295-8FE1-9D4F-A97C-2158F93C2421}" destId="{96191AE6-1DBB-E241-B872-7570B33508D5}" srcOrd="1" destOrd="0" parTransId="{74C1D9A7-62E1-D54C-A2E6-9901B90D235C}" sibTransId="{7182BC77-DB98-AA47-AED8-67F30C77C9C9}"/>
    <dgm:cxn modelId="{65C8114C-0AAF-B64D-BA75-8F9F171D8383}" type="presParOf" srcId="{129C0306-970F-5F48-BFA6-AF0BE2071903}" destId="{EDB650EF-1D93-9349-B57B-4613AE32247B}" srcOrd="0" destOrd="0" presId="urn:microsoft.com/office/officeart/2005/8/layout/radial6"/>
    <dgm:cxn modelId="{79915835-8176-DA4E-8A7A-46AFCB67A723}" type="presParOf" srcId="{129C0306-970F-5F48-BFA6-AF0BE2071903}" destId="{67B51B74-2589-B044-AB80-9D7C6D160783}" srcOrd="1" destOrd="0" presId="urn:microsoft.com/office/officeart/2005/8/layout/radial6"/>
    <dgm:cxn modelId="{7EF8880C-8966-C940-BDC0-EC4581376357}" type="presParOf" srcId="{129C0306-970F-5F48-BFA6-AF0BE2071903}" destId="{85D528A4-85D4-034B-96F0-0C302E83E3D4}" srcOrd="2" destOrd="0" presId="urn:microsoft.com/office/officeart/2005/8/layout/radial6"/>
    <dgm:cxn modelId="{03BEA816-3EA8-5544-8AC9-B8177C96DA78}" type="presParOf" srcId="{129C0306-970F-5F48-BFA6-AF0BE2071903}" destId="{B76F2E14-383E-1C41-841B-5A708ACE3C5A}" srcOrd="3" destOrd="0" presId="urn:microsoft.com/office/officeart/2005/8/layout/radial6"/>
    <dgm:cxn modelId="{C24C0D52-1D56-AD4A-B2B7-ED9B48377278}" type="presParOf" srcId="{129C0306-970F-5F48-BFA6-AF0BE2071903}" destId="{EFC87DB0-5B6C-9344-8C19-5B1BB0B07171}" srcOrd="4" destOrd="0" presId="urn:microsoft.com/office/officeart/2005/8/layout/radial6"/>
    <dgm:cxn modelId="{B9D98408-0420-BA4B-99B5-4F7E4EDE382A}" type="presParOf" srcId="{129C0306-970F-5F48-BFA6-AF0BE2071903}" destId="{4CF634B4-21FF-4F49-BC1D-92207D2E29F3}" srcOrd="5" destOrd="0" presId="urn:microsoft.com/office/officeart/2005/8/layout/radial6"/>
    <dgm:cxn modelId="{32FBFE4F-4DC2-DE4B-B92D-B6E7E33FEB36}" type="presParOf" srcId="{129C0306-970F-5F48-BFA6-AF0BE2071903}" destId="{F3DD9ECE-F1D4-4B4A-89C8-BED4DEE88A17}" srcOrd="6" destOrd="0" presId="urn:microsoft.com/office/officeart/2005/8/layout/radial6"/>
    <dgm:cxn modelId="{85106346-19FE-B54E-AD31-357429AB7756}" type="presParOf" srcId="{129C0306-970F-5F48-BFA6-AF0BE2071903}" destId="{185664C4-7648-EA44-8C8A-B3DDDEC748EA}" srcOrd="7" destOrd="0" presId="urn:microsoft.com/office/officeart/2005/8/layout/radial6"/>
    <dgm:cxn modelId="{DB837856-3E2C-5742-B58B-8176F023B98E}" type="presParOf" srcId="{129C0306-970F-5F48-BFA6-AF0BE2071903}" destId="{198B3670-B40E-764D-8033-0156966C5E44}" srcOrd="8" destOrd="0" presId="urn:microsoft.com/office/officeart/2005/8/layout/radial6"/>
    <dgm:cxn modelId="{AE8E3A1F-B625-0145-8F43-D3C0F0BFC7E6}" type="presParOf" srcId="{129C0306-970F-5F48-BFA6-AF0BE2071903}" destId="{46A4A730-615C-5544-8030-CCC1F77FF7C4}" srcOrd="9" destOrd="0" presId="urn:microsoft.com/office/officeart/2005/8/layout/radial6"/>
    <dgm:cxn modelId="{D4369FC2-999A-1C49-9934-D6C04EA765C4}" type="presParOf" srcId="{129C0306-970F-5F48-BFA6-AF0BE2071903}" destId="{528B5F5A-48C7-6646-BD83-670F53F29C2C}" srcOrd="10" destOrd="0" presId="urn:microsoft.com/office/officeart/2005/8/layout/radial6"/>
    <dgm:cxn modelId="{121CB18F-8FD5-5548-A4CA-0612E677D3CB}" type="presParOf" srcId="{129C0306-970F-5F48-BFA6-AF0BE2071903}" destId="{30FEBF89-C7D8-264E-94FD-4F9331298FEB}" srcOrd="11" destOrd="0" presId="urn:microsoft.com/office/officeart/2005/8/layout/radial6"/>
    <dgm:cxn modelId="{BEAAC15D-CF1D-0F43-85F3-F6EFEA4B5F00}" type="presParOf" srcId="{129C0306-970F-5F48-BFA6-AF0BE2071903}" destId="{4FD7B6FC-DDA9-C34C-A67E-6CBCA3B018A7}" srcOrd="12" destOrd="0" presId="urn:microsoft.com/office/officeart/2005/8/layout/radial6"/>
    <dgm:cxn modelId="{E7D7A48F-904D-094D-BF3E-C22C2A9AF924}" type="presParOf" srcId="{129C0306-970F-5F48-BFA6-AF0BE2071903}" destId="{99CD8149-0B08-3642-BDA2-547C3FA8B77B}" srcOrd="13" destOrd="0" presId="urn:microsoft.com/office/officeart/2005/8/layout/radial6"/>
    <dgm:cxn modelId="{5BCD1D87-C21D-9749-855C-38733E30E310}" type="presParOf" srcId="{129C0306-970F-5F48-BFA6-AF0BE2071903}" destId="{AD6CFD40-EF27-1C46-BA75-7FDC268F669C}" srcOrd="14" destOrd="0" presId="urn:microsoft.com/office/officeart/2005/8/layout/radial6"/>
    <dgm:cxn modelId="{4B2E8313-BE7C-7748-8D6F-92667AE4933C}" type="presParOf" srcId="{129C0306-970F-5F48-BFA6-AF0BE2071903}" destId="{EE47F3A9-C7FB-104A-B4D2-CB0121012136}" srcOrd="15" destOrd="0" presId="urn:microsoft.com/office/officeart/2005/8/layout/radial6"/>
    <dgm:cxn modelId="{34D496D8-E2D0-6D44-9EE0-E5B9F6B9FB2F}" type="presParOf" srcId="{129C0306-970F-5F48-BFA6-AF0BE2071903}" destId="{E6440840-E3CC-1943-81C5-911AD97672C9}" srcOrd="16" destOrd="0" presId="urn:microsoft.com/office/officeart/2005/8/layout/radial6"/>
    <dgm:cxn modelId="{575AA424-034F-D249-AAF7-E14D66D8B3A0}" type="presParOf" srcId="{129C0306-970F-5F48-BFA6-AF0BE2071903}" destId="{4715F01D-D327-C347-9CA9-9959C63D244F}" srcOrd="17" destOrd="0" presId="urn:microsoft.com/office/officeart/2005/8/layout/radial6"/>
    <dgm:cxn modelId="{9DB6AECD-82CF-194B-97FC-4A5FE7BC2074}" type="presParOf" srcId="{129C0306-970F-5F48-BFA6-AF0BE2071903}" destId="{D6A89BD9-F11F-FC45-BB36-CC2C621C7DA2}" srcOrd="18" destOrd="0" presId="urn:microsoft.com/office/officeart/2005/8/layout/radial6"/>
    <dgm:cxn modelId="{831E184C-54DC-4B42-A688-958CF822938C}" type="presParOf" srcId="{129C0306-970F-5F48-BFA6-AF0BE2071903}" destId="{3CDB2687-42EC-5C44-9340-5ADB9A713821}" srcOrd="19" destOrd="0" presId="urn:microsoft.com/office/officeart/2005/8/layout/radial6"/>
    <dgm:cxn modelId="{7D65ABE2-03CD-2043-90E9-72CCD7590118}" type="presParOf" srcId="{129C0306-970F-5F48-BFA6-AF0BE2071903}" destId="{EF5A052E-40EE-9B47-BE0F-EAF5BA88536F}" srcOrd="20" destOrd="0" presId="urn:microsoft.com/office/officeart/2005/8/layout/radial6"/>
    <dgm:cxn modelId="{DF73604A-5224-B447-9844-AE6C00821B59}" type="presParOf" srcId="{129C0306-970F-5F48-BFA6-AF0BE2071903}" destId="{9D5FDA88-AD78-3E44-98B8-05946C8E57DE}" srcOrd="21" destOrd="0" presId="urn:microsoft.com/office/officeart/2005/8/layout/radial6"/>
    <dgm:cxn modelId="{257A79D1-8F2D-A641-BCB1-BD9DDC172220}" type="presParOf" srcId="{129C0306-970F-5F48-BFA6-AF0BE2071903}" destId="{B97F6E63-DB43-C04F-A4BD-851BAC41CDDF}" srcOrd="22" destOrd="0" presId="urn:microsoft.com/office/officeart/2005/8/layout/radial6"/>
    <dgm:cxn modelId="{22308555-A501-3C4E-B551-18BF0EAA2AA1}" type="presParOf" srcId="{129C0306-970F-5F48-BFA6-AF0BE2071903}" destId="{AFEE7A33-38EB-2D42-985C-08340415FC82}" srcOrd="23" destOrd="0" presId="urn:microsoft.com/office/officeart/2005/8/layout/radial6"/>
    <dgm:cxn modelId="{F065D844-76BB-864D-A4E5-D174361803A6}" type="presParOf" srcId="{129C0306-970F-5F48-BFA6-AF0BE2071903}" destId="{E22577C7-F7AC-824D-A95D-2778DBA3E81A}" srcOrd="24" destOrd="0" presId="urn:microsoft.com/office/officeart/2005/8/layout/radial6"/>
    <dgm:cxn modelId="{072BE632-A319-E34A-B0A4-7BBF41283E23}" type="presParOf" srcId="{129C0306-970F-5F48-BFA6-AF0BE2071903}" destId="{2D00F643-DF81-B641-89A5-5E6BA8DB8080}" srcOrd="25" destOrd="0" presId="urn:microsoft.com/office/officeart/2005/8/layout/radial6"/>
    <dgm:cxn modelId="{EC81D677-F8F0-8B49-8C71-4AF3C46BC559}" type="presParOf" srcId="{129C0306-970F-5F48-BFA6-AF0BE2071903}" destId="{11F4CC4C-00DE-FE41-AC6B-A38F2041BE54}" srcOrd="26" destOrd="0" presId="urn:microsoft.com/office/officeart/2005/8/layout/radial6"/>
    <dgm:cxn modelId="{E7BA3295-3F58-D745-91AB-7324FAE8C3FF}" type="presParOf" srcId="{129C0306-970F-5F48-BFA6-AF0BE2071903}" destId="{CB667C73-A5AA-3746-BB6F-177733DDFB9D}" srcOrd="27" destOrd="0" presId="urn:microsoft.com/office/officeart/2005/8/layout/radial6"/>
    <dgm:cxn modelId="{C96165E2-AF03-7948-B737-17B9667E0983}" type="presParOf" srcId="{129C0306-970F-5F48-BFA6-AF0BE2071903}" destId="{8C8341DF-CB10-9B4A-8D87-DD9E42648AA9}" srcOrd="28" destOrd="0" presId="urn:microsoft.com/office/officeart/2005/8/layout/radial6"/>
    <dgm:cxn modelId="{F249173D-B274-1242-8FFA-82AE714BB61F}" type="presParOf" srcId="{129C0306-970F-5F48-BFA6-AF0BE2071903}" destId="{BB7D7F0C-D4B0-D74A-A392-3D3773D9A43A}" srcOrd="29" destOrd="0" presId="urn:microsoft.com/office/officeart/2005/8/layout/radial6"/>
    <dgm:cxn modelId="{84BF2306-1310-114A-8168-8105B3AE2A3F}" type="presParOf" srcId="{129C0306-970F-5F48-BFA6-AF0BE2071903}" destId="{FD1D79AA-0108-0742-8D0B-0DB5ADC2F7E0}" srcOrd="30" destOrd="0" presId="urn:microsoft.com/office/officeart/2005/8/layout/radial6"/>
    <dgm:cxn modelId="{A1E69F24-532C-6F40-A5FB-256994C06DAD}" type="presParOf" srcId="{129C0306-970F-5F48-BFA6-AF0BE2071903}" destId="{A3780AB0-F63B-874C-A797-A26FD26E47D1}" srcOrd="31" destOrd="0" presId="urn:microsoft.com/office/officeart/2005/8/layout/radial6"/>
    <dgm:cxn modelId="{2BE983A5-F7CB-D348-88EE-C8374721F9E4}" type="presParOf" srcId="{129C0306-970F-5F48-BFA6-AF0BE2071903}" destId="{3DEFAAD4-3D46-9F46-9131-249530A3AC1F}" srcOrd="32" destOrd="0" presId="urn:microsoft.com/office/officeart/2005/8/layout/radial6"/>
    <dgm:cxn modelId="{25F9C79A-DF37-094A-BE29-60B63AACB07E}" type="presParOf" srcId="{129C0306-970F-5F48-BFA6-AF0BE2071903}" destId="{2927418D-89CA-0546-924D-62F81036D177}" srcOrd="33" destOrd="0" presId="urn:microsoft.com/office/officeart/2005/8/layout/radial6"/>
    <dgm:cxn modelId="{478504F2-588D-A74F-BF1D-BA815F433E05}" type="presParOf" srcId="{129C0306-970F-5F48-BFA6-AF0BE2071903}" destId="{5422E888-27A1-3B4B-B7E3-1160FD3D0C3B}" srcOrd="34" destOrd="0" presId="urn:microsoft.com/office/officeart/2005/8/layout/radial6"/>
    <dgm:cxn modelId="{84E89109-5E4F-2242-B6D0-EF92E0455EF4}" type="presParOf" srcId="{129C0306-970F-5F48-BFA6-AF0BE2071903}" destId="{0271F12A-80E4-7D40-9219-437B6C7B62A9}" srcOrd="35" destOrd="0" presId="urn:microsoft.com/office/officeart/2005/8/layout/radial6"/>
    <dgm:cxn modelId="{8077819B-99F2-174F-B792-9848064BD5B7}" type="presParOf" srcId="{129C0306-970F-5F48-BFA6-AF0BE2071903}" destId="{D1FD2FEF-489C-0B44-998B-207D2CB4D66B}" srcOrd="3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B0295-8FE1-9D4F-A97C-2158F93C2421}" type="doc">
      <dgm:prSet loTypeId="urn:microsoft.com/office/officeart/2005/8/layout/radial6" loCatId="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DF8AF51-C8C5-E944-B831-EB9617B48FBD}">
      <dgm:prSet phldrT="[Text]" custT="1"/>
      <dgm:spPr/>
      <dgm:t>
        <a:bodyPr/>
        <a:lstStyle/>
        <a:p>
          <a:r>
            <a:rPr lang="en-US" sz="16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IP No</a:t>
          </a:r>
        </a:p>
      </dgm:t>
    </dgm:pt>
    <dgm:pt modelId="{EB3343E8-553B-5140-B05D-A34F62691B80}" type="parTrans" cxnId="{50B9D9E7-14F4-4442-8D80-E814F52EE4B1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F7EC577-6E8B-6F4A-A74B-DA1CD3E65D5D}" type="sibTrans" cxnId="{50B9D9E7-14F4-4442-8D80-E814F52EE4B1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1223BD1-C87E-8E48-8720-E650D4A05B7E}">
      <dgm:prSet phldrT="[Text]" custT="1"/>
      <dgm:spPr/>
      <dgm:t>
        <a:bodyPr/>
        <a:lstStyle/>
        <a:p>
          <a:r>
            <a:rPr lang="en-US" sz="16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Ülke</a:t>
          </a:r>
          <a:endParaRPr lang="en-US" sz="16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66973D5C-521B-9D41-AFEA-87DED532F8ED}" type="parTrans" cxnId="{A5692693-537D-0D47-BA4D-08490A65F9F8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D49D4D0-C53B-FE47-85F6-01E06545CC19}" type="sibTrans" cxnId="{A5692693-537D-0D47-BA4D-08490A65F9F8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9C88201-CB25-0449-8F27-D2CE5E4DC94B}">
      <dgm:prSet phldrT="[Text]" custT="1"/>
      <dgm:spPr/>
      <dgm:t>
        <a:bodyPr/>
        <a:lstStyle/>
        <a:p>
          <a:r>
            <a:rPr lang="en-US" sz="8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Coğrafi</a:t>
          </a:r>
          <a:r>
            <a:rPr lang="en-US" sz="8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</a:t>
          </a:r>
          <a:r>
            <a:rPr lang="en-US" sz="8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Koordinat</a:t>
          </a:r>
          <a:endParaRPr lang="en-US" sz="800" b="0" i="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114EEB7D-3E78-B84F-A88B-33E12382BB0F}" type="parTrans" cxnId="{46E2461E-F2C6-3E49-B702-3AF0816A91E6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3336B8B-14F9-2E43-9DBB-5153392E8209}" type="sibTrans" cxnId="{46E2461E-F2C6-3E49-B702-3AF0816A91E6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7E541BC-5FE5-A346-B2DD-ADFB9AC86711}">
      <dgm:prSet phldrT="[Text]" custT="1"/>
      <dgm:spPr/>
      <dgm:t>
        <a:bodyPr/>
        <a:lstStyle/>
        <a:p>
          <a:r>
            <a:rPr lang="en-US" sz="10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Kredi</a:t>
          </a:r>
          <a:r>
            <a:rPr lang="en-US" sz="10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</a:t>
          </a:r>
          <a:r>
            <a:rPr lang="en-US" sz="1000" b="0" i="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Kartı</a:t>
          </a:r>
          <a:r>
            <a:rPr lang="en-US" sz="10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No</a:t>
          </a:r>
        </a:p>
      </dgm:t>
    </dgm:pt>
    <dgm:pt modelId="{0EA39176-052E-4D44-97A8-2625CDC22D3C}" type="parTrans" cxnId="{76CE32A5-8432-7A47-A22B-230BC756903C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022CFF2-57EB-224D-8BDE-9399BABD5387}" type="sibTrans" cxnId="{76CE32A5-8432-7A47-A22B-230BC756903C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AD8006E-86B2-EC44-AB6D-526D1D8E7BB9}">
      <dgm:prSet phldrT="[Text]" custT="1"/>
      <dgm:spPr/>
      <dgm:t>
        <a:bodyPr/>
        <a:lstStyle/>
        <a:p>
          <a:r>
            <a:rPr lang="en-US" sz="16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URL</a:t>
          </a:r>
        </a:p>
      </dgm:t>
    </dgm:pt>
    <dgm:pt modelId="{E16635BE-E775-D945-8933-CFD421721250}" type="parTrans" cxnId="{48C80C25-807A-BC42-815F-20A049891AB9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4E4990B-AE00-6543-93A2-3F7CB416D8C4}" type="sibTrans" cxnId="{48C80C25-807A-BC42-815F-20A049891AB9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AFD743-6C73-5241-82A8-E0887B9D586E}">
      <dgm:prSet phldrT="[Text]" custT="1"/>
      <dgm:spPr/>
      <dgm:t>
        <a:bodyPr/>
        <a:lstStyle/>
        <a:p>
          <a:r>
            <a:rPr lang="en-US" sz="105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Mac ID</a:t>
          </a:r>
        </a:p>
      </dgm:t>
    </dgm:pt>
    <dgm:pt modelId="{8F4CB9EE-8BD2-3746-8B8B-C78AB3C7A866}" type="parTrans" cxnId="{965C736B-5CD6-9C49-9E75-01CCB60E832D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DE5C384-BD6C-4C4D-A33F-A65C4DAD1EAF}" type="sibTrans" cxnId="{965C736B-5CD6-9C49-9E75-01CCB60E832D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35EEB53-568C-AB49-A1A6-F4009816C0EE}">
      <dgm:prSet phldrT="[Text]" custT="1"/>
      <dgm:spPr/>
      <dgm:t>
        <a:bodyPr/>
        <a:lstStyle/>
        <a:p>
          <a:r>
            <a:rPr lang="en-US" sz="14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IBAN</a:t>
          </a:r>
        </a:p>
      </dgm:t>
    </dgm:pt>
    <dgm:pt modelId="{375B5C9D-C31A-8843-B431-539A9A179699}" type="sibTrans" cxnId="{7665661C-6375-7C40-B8C3-86EF6ABADD29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0DF33A-D052-B54E-AA07-EB3F23D70EAA}" type="parTrans" cxnId="{7665661C-6375-7C40-B8C3-86EF6ABADD29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FB3545-9DE6-EA4B-8B80-155E19DB3615}">
      <dgm:prSet phldrT="[Text]" custT="1"/>
      <dgm:spPr/>
      <dgm:t>
        <a:bodyPr/>
        <a:lstStyle/>
        <a:p>
          <a:r>
            <a:rPr lang="en-US" sz="1000" b="0" i="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E-Posta</a:t>
          </a:r>
        </a:p>
      </dgm:t>
    </dgm:pt>
    <dgm:pt modelId="{53CE235D-B389-8E44-A1FB-9CFE03B1D61C}" type="sibTrans" cxnId="{F4C45F8D-866A-E94B-9E02-5F80C419DE1A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C9F3329-5269-D347-9977-4918EF0ED81B}" type="parTrans" cxnId="{F4C45F8D-866A-E94B-9E02-5F80C419DE1A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1B6CA60-6C6F-8E47-BFD7-29C7420F603F}">
      <dgm:prSet phldrT="[Text]" custT="1"/>
      <dgm:spPr/>
      <dgm:t>
        <a:bodyPr/>
        <a:lstStyle/>
        <a:p>
          <a:endParaRPr lang="en-US" sz="1000" b="0" dirty="0">
            <a:solidFill>
              <a:srgbClr val="F2C95A"/>
            </a:solidFill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gm:t>
    </dgm:pt>
    <dgm:pt modelId="{9EADE7CE-F384-6447-99A1-50F42D842E28}" type="sibTrans" cxnId="{9D12BB35-DA20-5C4C-AA3C-C7E1EC067FD2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AB4DF72-DDAB-F846-875F-00BFB576BF1E}" type="parTrans" cxnId="{9D12BB35-DA20-5C4C-AA3C-C7E1EC067FD2}">
      <dgm:prSet/>
      <dgm:spPr/>
      <dgm:t>
        <a:bodyPr/>
        <a:lstStyle/>
        <a:p>
          <a:endParaRPr lang="en-US" sz="3200" b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5319FE9-DFEA-4C46-807D-E958844798B9}" type="pres">
      <dgm:prSet presAssocID="{116B0295-8FE1-9D4F-A97C-2158F93C24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E5C47C-DE12-F246-A99B-2084CEE2B89B}" type="pres">
      <dgm:prSet presAssocID="{31B6CA60-6C6F-8E47-BFD7-29C7420F603F}" presName="centerShape" presStyleLbl="node0" presStyleIdx="0" presStyleCnt="1" custFlipHor="1" custScaleX="12231" custScaleY="8526" custLinFactNeighborX="1000" custLinFactNeighborY="1000"/>
      <dgm:spPr/>
      <dgm:t>
        <a:bodyPr/>
        <a:lstStyle/>
        <a:p>
          <a:endParaRPr lang="en-US"/>
        </a:p>
      </dgm:t>
    </dgm:pt>
    <dgm:pt modelId="{8F100287-3CB9-A543-B115-14636A1850A9}" type="pres">
      <dgm:prSet presAssocID="{7CFB3545-9DE6-EA4B-8B80-155E19DB361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1CBF89-3E67-F943-8A94-43CD007970B3}" type="pres">
      <dgm:prSet presAssocID="{7CFB3545-9DE6-EA4B-8B80-155E19DB3615}" presName="dummy" presStyleCnt="0"/>
      <dgm:spPr/>
      <dgm:t>
        <a:bodyPr/>
        <a:lstStyle/>
        <a:p>
          <a:endParaRPr lang="en-US"/>
        </a:p>
      </dgm:t>
    </dgm:pt>
    <dgm:pt modelId="{5A938703-D0DE-1F44-977F-1F1C43F0ECF5}" type="pres">
      <dgm:prSet presAssocID="{53CE235D-B389-8E44-A1FB-9CFE03B1D61C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721359-EB1B-BF4C-BB1D-7E0319C31B9D}" type="pres">
      <dgm:prSet presAssocID="{535EEB53-568C-AB49-A1A6-F4009816C0E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E8A85-921A-D347-872C-40BAAA9F5EA3}" type="pres">
      <dgm:prSet presAssocID="{535EEB53-568C-AB49-A1A6-F4009816C0EE}" presName="dummy" presStyleCnt="0"/>
      <dgm:spPr/>
      <dgm:t>
        <a:bodyPr/>
        <a:lstStyle/>
        <a:p>
          <a:endParaRPr lang="en-US"/>
        </a:p>
      </dgm:t>
    </dgm:pt>
    <dgm:pt modelId="{C5DF75A2-86C3-894A-A5C3-F93124652A09}" type="pres">
      <dgm:prSet presAssocID="{375B5C9D-C31A-8843-B431-539A9A179699}" presName="sibTrans" presStyleLbl="sibTrans2D1" presStyleIdx="1" presStyleCnt="8"/>
      <dgm:spPr/>
      <dgm:t>
        <a:bodyPr/>
        <a:lstStyle/>
        <a:p>
          <a:endParaRPr lang="en-US"/>
        </a:p>
      </dgm:t>
    </dgm:pt>
    <dgm:pt modelId="{1D36D3D9-0BA8-4946-AF84-F4271C54E043}" type="pres">
      <dgm:prSet presAssocID="{ADF8AF51-C8C5-E944-B831-EB9617B48FBD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D2643-8375-6E4F-8A33-0A9CDB283C1E}" type="pres">
      <dgm:prSet presAssocID="{ADF8AF51-C8C5-E944-B831-EB9617B48FBD}" presName="dummy" presStyleCnt="0"/>
      <dgm:spPr/>
      <dgm:t>
        <a:bodyPr/>
        <a:lstStyle/>
        <a:p>
          <a:endParaRPr lang="en-US"/>
        </a:p>
      </dgm:t>
    </dgm:pt>
    <dgm:pt modelId="{D66E7922-DB32-F04D-88F4-4028C06DBE0D}" type="pres">
      <dgm:prSet presAssocID="{7F7EC577-6E8B-6F4A-A74B-DA1CD3E65D5D}" presName="sibTrans" presStyleLbl="sibTrans2D1" presStyleIdx="2" presStyleCnt="8"/>
      <dgm:spPr/>
      <dgm:t>
        <a:bodyPr/>
        <a:lstStyle/>
        <a:p>
          <a:endParaRPr lang="en-US"/>
        </a:p>
      </dgm:t>
    </dgm:pt>
    <dgm:pt modelId="{B49889FD-11A8-D74F-B226-0AC7BD895466}" type="pres">
      <dgm:prSet presAssocID="{F1223BD1-C87E-8E48-8720-E650D4A05B7E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F98E1-8CFD-FF43-8474-189ABF09110E}" type="pres">
      <dgm:prSet presAssocID="{F1223BD1-C87E-8E48-8720-E650D4A05B7E}" presName="dummy" presStyleCnt="0"/>
      <dgm:spPr/>
      <dgm:t>
        <a:bodyPr/>
        <a:lstStyle/>
        <a:p>
          <a:endParaRPr lang="en-US"/>
        </a:p>
      </dgm:t>
    </dgm:pt>
    <dgm:pt modelId="{A5EC73AD-56FE-D240-809B-AC9569BDA3CD}" type="pres">
      <dgm:prSet presAssocID="{1D49D4D0-C53B-FE47-85F6-01E06545CC19}" presName="sibTrans" presStyleLbl="sibTrans2D1" presStyleIdx="3" presStyleCnt="8"/>
      <dgm:spPr/>
      <dgm:t>
        <a:bodyPr/>
        <a:lstStyle/>
        <a:p>
          <a:endParaRPr lang="en-US"/>
        </a:p>
      </dgm:t>
    </dgm:pt>
    <dgm:pt modelId="{CD644B10-5B8D-D842-92E4-EE54AD1D31B2}" type="pres">
      <dgm:prSet presAssocID="{A9C88201-CB25-0449-8F27-D2CE5E4DC94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0E819F-DE83-6A41-8518-66C072ACE658}" type="pres">
      <dgm:prSet presAssocID="{A9C88201-CB25-0449-8F27-D2CE5E4DC94B}" presName="dummy" presStyleCnt="0"/>
      <dgm:spPr/>
      <dgm:t>
        <a:bodyPr/>
        <a:lstStyle/>
        <a:p>
          <a:endParaRPr lang="en-US"/>
        </a:p>
      </dgm:t>
    </dgm:pt>
    <dgm:pt modelId="{196B2CF4-A421-5148-A835-A518B27CA7E0}" type="pres">
      <dgm:prSet presAssocID="{43336B8B-14F9-2E43-9DBB-5153392E8209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1AD27F1-E5D0-174A-A6E4-2F81E0FE5308}" type="pres">
      <dgm:prSet presAssocID="{57E541BC-5FE5-A346-B2DD-ADFB9AC8671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F5152-70C8-C943-B194-BF5CB507CE80}" type="pres">
      <dgm:prSet presAssocID="{57E541BC-5FE5-A346-B2DD-ADFB9AC86711}" presName="dummy" presStyleCnt="0"/>
      <dgm:spPr/>
      <dgm:t>
        <a:bodyPr/>
        <a:lstStyle/>
        <a:p>
          <a:endParaRPr lang="en-US"/>
        </a:p>
      </dgm:t>
    </dgm:pt>
    <dgm:pt modelId="{4504543F-90D2-2F42-87BB-0A628DB4B79E}" type="pres">
      <dgm:prSet presAssocID="{B022CFF2-57EB-224D-8BDE-9399BABD5387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AF6CC34-8214-AA4C-B11A-38D0638F80B3}" type="pres">
      <dgm:prSet presAssocID="{BAD8006E-86B2-EC44-AB6D-526D1D8E7BB9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6D1E5-8D77-4C47-AA55-225F0BCFCAFA}" type="pres">
      <dgm:prSet presAssocID="{BAD8006E-86B2-EC44-AB6D-526D1D8E7BB9}" presName="dummy" presStyleCnt="0"/>
      <dgm:spPr/>
      <dgm:t>
        <a:bodyPr/>
        <a:lstStyle/>
        <a:p>
          <a:endParaRPr lang="en-US"/>
        </a:p>
      </dgm:t>
    </dgm:pt>
    <dgm:pt modelId="{2C83E309-32BE-DA4A-A744-C5A9D8591F5E}" type="pres">
      <dgm:prSet presAssocID="{54E4990B-AE00-6543-93A2-3F7CB416D8C4}" presName="sibTrans" presStyleLbl="sibTrans2D1" presStyleIdx="6" presStyleCnt="8"/>
      <dgm:spPr/>
      <dgm:t>
        <a:bodyPr/>
        <a:lstStyle/>
        <a:p>
          <a:endParaRPr lang="en-US"/>
        </a:p>
      </dgm:t>
    </dgm:pt>
    <dgm:pt modelId="{2F13A5A7-116A-8940-BDC7-EE7A456320C2}" type="pres">
      <dgm:prSet presAssocID="{C4AFD743-6C73-5241-82A8-E0887B9D586E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E9170-CF2A-CC4E-88F2-FE92A5460B9F}" type="pres">
      <dgm:prSet presAssocID="{C4AFD743-6C73-5241-82A8-E0887B9D586E}" presName="dummy" presStyleCnt="0"/>
      <dgm:spPr/>
      <dgm:t>
        <a:bodyPr/>
        <a:lstStyle/>
        <a:p>
          <a:endParaRPr lang="en-US"/>
        </a:p>
      </dgm:t>
    </dgm:pt>
    <dgm:pt modelId="{8C3CADA5-E80D-2644-BED7-22E8C8FA594D}" type="pres">
      <dgm:prSet presAssocID="{2DE5C384-BD6C-4C4D-A33F-A65C4DAD1EAF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9D12BB35-DA20-5C4C-AA3C-C7E1EC067FD2}" srcId="{116B0295-8FE1-9D4F-A97C-2158F93C2421}" destId="{31B6CA60-6C6F-8E47-BFD7-29C7420F603F}" srcOrd="0" destOrd="0" parTransId="{CAB4DF72-DDAB-F846-875F-00BFB576BF1E}" sibTransId="{9EADE7CE-F384-6447-99A1-50F42D842E28}"/>
    <dgm:cxn modelId="{48C80C25-807A-BC42-815F-20A049891AB9}" srcId="{31B6CA60-6C6F-8E47-BFD7-29C7420F603F}" destId="{BAD8006E-86B2-EC44-AB6D-526D1D8E7BB9}" srcOrd="6" destOrd="0" parTransId="{E16635BE-E775-D945-8933-CFD421721250}" sibTransId="{54E4990B-AE00-6543-93A2-3F7CB416D8C4}"/>
    <dgm:cxn modelId="{B6243AC4-580B-B844-8159-8B45D7C9DD0F}" type="presOf" srcId="{57E541BC-5FE5-A346-B2DD-ADFB9AC86711}" destId="{31AD27F1-E5D0-174A-A6E4-2F81E0FE5308}" srcOrd="0" destOrd="0" presId="urn:microsoft.com/office/officeart/2005/8/layout/radial6"/>
    <dgm:cxn modelId="{C2B0D7D5-9F47-5D45-82DE-4D8630433366}" type="presOf" srcId="{2DE5C384-BD6C-4C4D-A33F-A65C4DAD1EAF}" destId="{8C3CADA5-E80D-2644-BED7-22E8C8FA594D}" srcOrd="0" destOrd="0" presId="urn:microsoft.com/office/officeart/2005/8/layout/radial6"/>
    <dgm:cxn modelId="{F4C45F8D-866A-E94B-9E02-5F80C419DE1A}" srcId="{31B6CA60-6C6F-8E47-BFD7-29C7420F603F}" destId="{7CFB3545-9DE6-EA4B-8B80-155E19DB3615}" srcOrd="0" destOrd="0" parTransId="{DC9F3329-5269-D347-9977-4918EF0ED81B}" sibTransId="{53CE235D-B389-8E44-A1FB-9CFE03B1D61C}"/>
    <dgm:cxn modelId="{FE9F6D43-E495-A44D-AE4A-B7EDC9AE3035}" type="presOf" srcId="{F1223BD1-C87E-8E48-8720-E650D4A05B7E}" destId="{B49889FD-11A8-D74F-B226-0AC7BD895466}" srcOrd="0" destOrd="0" presId="urn:microsoft.com/office/officeart/2005/8/layout/radial6"/>
    <dgm:cxn modelId="{0EC9F351-7AC4-3241-A324-953A992D1513}" type="presOf" srcId="{C4AFD743-6C73-5241-82A8-E0887B9D586E}" destId="{2F13A5A7-116A-8940-BDC7-EE7A456320C2}" srcOrd="0" destOrd="0" presId="urn:microsoft.com/office/officeart/2005/8/layout/radial6"/>
    <dgm:cxn modelId="{A5692693-537D-0D47-BA4D-08490A65F9F8}" srcId="{31B6CA60-6C6F-8E47-BFD7-29C7420F603F}" destId="{F1223BD1-C87E-8E48-8720-E650D4A05B7E}" srcOrd="3" destOrd="0" parTransId="{66973D5C-521B-9D41-AFEA-87DED532F8ED}" sibTransId="{1D49D4D0-C53B-FE47-85F6-01E06545CC19}"/>
    <dgm:cxn modelId="{B9FA6685-E46C-8348-91F4-A652F4FF1FE3}" type="presOf" srcId="{1D49D4D0-C53B-FE47-85F6-01E06545CC19}" destId="{A5EC73AD-56FE-D240-809B-AC9569BDA3CD}" srcOrd="0" destOrd="0" presId="urn:microsoft.com/office/officeart/2005/8/layout/radial6"/>
    <dgm:cxn modelId="{AD3B7723-665A-6549-9441-04A3FB9AD7FC}" type="presOf" srcId="{7F7EC577-6E8B-6F4A-A74B-DA1CD3E65D5D}" destId="{D66E7922-DB32-F04D-88F4-4028C06DBE0D}" srcOrd="0" destOrd="0" presId="urn:microsoft.com/office/officeart/2005/8/layout/radial6"/>
    <dgm:cxn modelId="{8EADF57C-59D4-9545-8876-36BF49B76529}" type="presOf" srcId="{53CE235D-B389-8E44-A1FB-9CFE03B1D61C}" destId="{5A938703-D0DE-1F44-977F-1F1C43F0ECF5}" srcOrd="0" destOrd="0" presId="urn:microsoft.com/office/officeart/2005/8/layout/radial6"/>
    <dgm:cxn modelId="{0E12CF40-ABDA-4B4D-A57D-7006BF6475FC}" type="presOf" srcId="{54E4990B-AE00-6543-93A2-3F7CB416D8C4}" destId="{2C83E309-32BE-DA4A-A744-C5A9D8591F5E}" srcOrd="0" destOrd="0" presId="urn:microsoft.com/office/officeart/2005/8/layout/radial6"/>
    <dgm:cxn modelId="{46E2461E-F2C6-3E49-B702-3AF0816A91E6}" srcId="{31B6CA60-6C6F-8E47-BFD7-29C7420F603F}" destId="{A9C88201-CB25-0449-8F27-D2CE5E4DC94B}" srcOrd="4" destOrd="0" parTransId="{114EEB7D-3E78-B84F-A88B-33E12382BB0F}" sibTransId="{43336B8B-14F9-2E43-9DBB-5153392E8209}"/>
    <dgm:cxn modelId="{965C736B-5CD6-9C49-9E75-01CCB60E832D}" srcId="{31B6CA60-6C6F-8E47-BFD7-29C7420F603F}" destId="{C4AFD743-6C73-5241-82A8-E0887B9D586E}" srcOrd="7" destOrd="0" parTransId="{8F4CB9EE-8BD2-3746-8B8B-C78AB3C7A866}" sibTransId="{2DE5C384-BD6C-4C4D-A33F-A65C4DAD1EAF}"/>
    <dgm:cxn modelId="{C3F9B2D3-C2F3-4C4A-98F9-7F0701D8B25A}" type="presOf" srcId="{ADF8AF51-C8C5-E944-B831-EB9617B48FBD}" destId="{1D36D3D9-0BA8-4946-AF84-F4271C54E043}" srcOrd="0" destOrd="0" presId="urn:microsoft.com/office/officeart/2005/8/layout/radial6"/>
    <dgm:cxn modelId="{14B180E8-7FF8-B644-ADAA-16DB7C13E930}" type="presOf" srcId="{375B5C9D-C31A-8843-B431-539A9A179699}" destId="{C5DF75A2-86C3-894A-A5C3-F93124652A09}" srcOrd="0" destOrd="0" presId="urn:microsoft.com/office/officeart/2005/8/layout/radial6"/>
    <dgm:cxn modelId="{439886A6-89E5-334E-A682-E513865076A7}" type="presOf" srcId="{116B0295-8FE1-9D4F-A97C-2158F93C2421}" destId="{75319FE9-DFEA-4C46-807D-E958844798B9}" srcOrd="0" destOrd="0" presId="urn:microsoft.com/office/officeart/2005/8/layout/radial6"/>
    <dgm:cxn modelId="{76CE32A5-8432-7A47-A22B-230BC756903C}" srcId="{31B6CA60-6C6F-8E47-BFD7-29C7420F603F}" destId="{57E541BC-5FE5-A346-B2DD-ADFB9AC86711}" srcOrd="5" destOrd="0" parTransId="{0EA39176-052E-4D44-97A8-2625CDC22D3C}" sibTransId="{B022CFF2-57EB-224D-8BDE-9399BABD5387}"/>
    <dgm:cxn modelId="{4812C892-9197-0743-A829-B58A575341E6}" type="presOf" srcId="{7CFB3545-9DE6-EA4B-8B80-155E19DB3615}" destId="{8F100287-3CB9-A543-B115-14636A1850A9}" srcOrd="0" destOrd="0" presId="urn:microsoft.com/office/officeart/2005/8/layout/radial6"/>
    <dgm:cxn modelId="{EEFC4BA5-7334-5D43-9ACA-868CCBF320D5}" type="presOf" srcId="{31B6CA60-6C6F-8E47-BFD7-29C7420F603F}" destId="{EDE5C47C-DE12-F246-A99B-2084CEE2B89B}" srcOrd="0" destOrd="0" presId="urn:microsoft.com/office/officeart/2005/8/layout/radial6"/>
    <dgm:cxn modelId="{7665661C-6375-7C40-B8C3-86EF6ABADD29}" srcId="{31B6CA60-6C6F-8E47-BFD7-29C7420F603F}" destId="{535EEB53-568C-AB49-A1A6-F4009816C0EE}" srcOrd="1" destOrd="0" parTransId="{DE0DF33A-D052-B54E-AA07-EB3F23D70EAA}" sibTransId="{375B5C9D-C31A-8843-B431-539A9A179699}"/>
    <dgm:cxn modelId="{51B20625-8B1B-3F41-9B1A-E1F3EA5936D8}" type="presOf" srcId="{A9C88201-CB25-0449-8F27-D2CE5E4DC94B}" destId="{CD644B10-5B8D-D842-92E4-EE54AD1D31B2}" srcOrd="0" destOrd="0" presId="urn:microsoft.com/office/officeart/2005/8/layout/radial6"/>
    <dgm:cxn modelId="{50B9D9E7-14F4-4442-8D80-E814F52EE4B1}" srcId="{31B6CA60-6C6F-8E47-BFD7-29C7420F603F}" destId="{ADF8AF51-C8C5-E944-B831-EB9617B48FBD}" srcOrd="2" destOrd="0" parTransId="{EB3343E8-553B-5140-B05D-A34F62691B80}" sibTransId="{7F7EC577-6E8B-6F4A-A74B-DA1CD3E65D5D}"/>
    <dgm:cxn modelId="{F433997B-FA96-5C42-9CF9-65CF24769739}" type="presOf" srcId="{BAD8006E-86B2-EC44-AB6D-526D1D8E7BB9}" destId="{DAF6CC34-8214-AA4C-B11A-38D0638F80B3}" srcOrd="0" destOrd="0" presId="urn:microsoft.com/office/officeart/2005/8/layout/radial6"/>
    <dgm:cxn modelId="{15442330-8537-EB4D-87EE-90908322D935}" type="presOf" srcId="{B022CFF2-57EB-224D-8BDE-9399BABD5387}" destId="{4504543F-90D2-2F42-87BB-0A628DB4B79E}" srcOrd="0" destOrd="0" presId="urn:microsoft.com/office/officeart/2005/8/layout/radial6"/>
    <dgm:cxn modelId="{FC6ABB61-5A93-5042-9EAF-52DA1DE3DA83}" type="presOf" srcId="{43336B8B-14F9-2E43-9DBB-5153392E8209}" destId="{196B2CF4-A421-5148-A835-A518B27CA7E0}" srcOrd="0" destOrd="0" presId="urn:microsoft.com/office/officeart/2005/8/layout/radial6"/>
    <dgm:cxn modelId="{88A6607B-0B67-B944-B994-1CB298A2C341}" type="presOf" srcId="{535EEB53-568C-AB49-A1A6-F4009816C0EE}" destId="{79721359-EB1B-BF4C-BB1D-7E0319C31B9D}" srcOrd="0" destOrd="0" presId="urn:microsoft.com/office/officeart/2005/8/layout/radial6"/>
    <dgm:cxn modelId="{774219A6-B289-BA47-84E9-92F5F855350E}" type="presParOf" srcId="{75319FE9-DFEA-4C46-807D-E958844798B9}" destId="{EDE5C47C-DE12-F246-A99B-2084CEE2B89B}" srcOrd="0" destOrd="0" presId="urn:microsoft.com/office/officeart/2005/8/layout/radial6"/>
    <dgm:cxn modelId="{C9F5F688-93EC-D34A-979A-86722C551852}" type="presParOf" srcId="{75319FE9-DFEA-4C46-807D-E958844798B9}" destId="{8F100287-3CB9-A543-B115-14636A1850A9}" srcOrd="1" destOrd="0" presId="urn:microsoft.com/office/officeart/2005/8/layout/radial6"/>
    <dgm:cxn modelId="{D851D91C-61D5-0C45-A438-154025D581DB}" type="presParOf" srcId="{75319FE9-DFEA-4C46-807D-E958844798B9}" destId="{BC1CBF89-3E67-F943-8A94-43CD007970B3}" srcOrd="2" destOrd="0" presId="urn:microsoft.com/office/officeart/2005/8/layout/radial6"/>
    <dgm:cxn modelId="{8DEAE0B0-30BC-A644-987C-46EEC35213A8}" type="presParOf" srcId="{75319FE9-DFEA-4C46-807D-E958844798B9}" destId="{5A938703-D0DE-1F44-977F-1F1C43F0ECF5}" srcOrd="3" destOrd="0" presId="urn:microsoft.com/office/officeart/2005/8/layout/radial6"/>
    <dgm:cxn modelId="{3493FB34-71B5-094C-A70C-6F16BE765717}" type="presParOf" srcId="{75319FE9-DFEA-4C46-807D-E958844798B9}" destId="{79721359-EB1B-BF4C-BB1D-7E0319C31B9D}" srcOrd="4" destOrd="0" presId="urn:microsoft.com/office/officeart/2005/8/layout/radial6"/>
    <dgm:cxn modelId="{F055CFCE-8414-754F-8D49-74D3D46CAF1B}" type="presParOf" srcId="{75319FE9-DFEA-4C46-807D-E958844798B9}" destId="{2FFE8A85-921A-D347-872C-40BAAA9F5EA3}" srcOrd="5" destOrd="0" presId="urn:microsoft.com/office/officeart/2005/8/layout/radial6"/>
    <dgm:cxn modelId="{21B5B8B8-9DC1-9241-8684-93CADCEE6F98}" type="presParOf" srcId="{75319FE9-DFEA-4C46-807D-E958844798B9}" destId="{C5DF75A2-86C3-894A-A5C3-F93124652A09}" srcOrd="6" destOrd="0" presId="urn:microsoft.com/office/officeart/2005/8/layout/radial6"/>
    <dgm:cxn modelId="{AED24F06-E9D0-2D40-8150-7964D762A72F}" type="presParOf" srcId="{75319FE9-DFEA-4C46-807D-E958844798B9}" destId="{1D36D3D9-0BA8-4946-AF84-F4271C54E043}" srcOrd="7" destOrd="0" presId="urn:microsoft.com/office/officeart/2005/8/layout/radial6"/>
    <dgm:cxn modelId="{D1D80375-7CBD-A64D-8E6F-C04238CC38F8}" type="presParOf" srcId="{75319FE9-DFEA-4C46-807D-E958844798B9}" destId="{2BDD2643-8375-6E4F-8A33-0A9CDB283C1E}" srcOrd="8" destOrd="0" presId="urn:microsoft.com/office/officeart/2005/8/layout/radial6"/>
    <dgm:cxn modelId="{2CE62B70-0A7D-DA46-9053-27E1351805C6}" type="presParOf" srcId="{75319FE9-DFEA-4C46-807D-E958844798B9}" destId="{D66E7922-DB32-F04D-88F4-4028C06DBE0D}" srcOrd="9" destOrd="0" presId="urn:microsoft.com/office/officeart/2005/8/layout/radial6"/>
    <dgm:cxn modelId="{949ABF32-B4E5-1048-9A24-58BB15AA35DD}" type="presParOf" srcId="{75319FE9-DFEA-4C46-807D-E958844798B9}" destId="{B49889FD-11A8-D74F-B226-0AC7BD895466}" srcOrd="10" destOrd="0" presId="urn:microsoft.com/office/officeart/2005/8/layout/radial6"/>
    <dgm:cxn modelId="{6AE7566B-0357-F446-9B64-E54D72AAFE1B}" type="presParOf" srcId="{75319FE9-DFEA-4C46-807D-E958844798B9}" destId="{746F98E1-8CFD-FF43-8474-189ABF09110E}" srcOrd="11" destOrd="0" presId="urn:microsoft.com/office/officeart/2005/8/layout/radial6"/>
    <dgm:cxn modelId="{F003A1D5-0A4F-5945-AFD2-5A1C38703ABA}" type="presParOf" srcId="{75319FE9-DFEA-4C46-807D-E958844798B9}" destId="{A5EC73AD-56FE-D240-809B-AC9569BDA3CD}" srcOrd="12" destOrd="0" presId="urn:microsoft.com/office/officeart/2005/8/layout/radial6"/>
    <dgm:cxn modelId="{07472978-8520-AB48-8549-917C6DFD46B6}" type="presParOf" srcId="{75319FE9-DFEA-4C46-807D-E958844798B9}" destId="{CD644B10-5B8D-D842-92E4-EE54AD1D31B2}" srcOrd="13" destOrd="0" presId="urn:microsoft.com/office/officeart/2005/8/layout/radial6"/>
    <dgm:cxn modelId="{8515644C-0F67-2240-AAEB-545F48086480}" type="presParOf" srcId="{75319FE9-DFEA-4C46-807D-E958844798B9}" destId="{B00E819F-DE83-6A41-8518-66C072ACE658}" srcOrd="14" destOrd="0" presId="urn:microsoft.com/office/officeart/2005/8/layout/radial6"/>
    <dgm:cxn modelId="{1C76DCAD-9DE0-9A46-B8D3-C86BF12CF4B9}" type="presParOf" srcId="{75319FE9-DFEA-4C46-807D-E958844798B9}" destId="{196B2CF4-A421-5148-A835-A518B27CA7E0}" srcOrd="15" destOrd="0" presId="urn:microsoft.com/office/officeart/2005/8/layout/radial6"/>
    <dgm:cxn modelId="{E198EEC4-3868-3A44-B3A6-52FFDB63F681}" type="presParOf" srcId="{75319FE9-DFEA-4C46-807D-E958844798B9}" destId="{31AD27F1-E5D0-174A-A6E4-2F81E0FE5308}" srcOrd="16" destOrd="0" presId="urn:microsoft.com/office/officeart/2005/8/layout/radial6"/>
    <dgm:cxn modelId="{B37A46C2-5226-6746-8EF8-00843238E3F9}" type="presParOf" srcId="{75319FE9-DFEA-4C46-807D-E958844798B9}" destId="{60BF5152-70C8-C943-B194-BF5CB507CE80}" srcOrd="17" destOrd="0" presId="urn:microsoft.com/office/officeart/2005/8/layout/radial6"/>
    <dgm:cxn modelId="{0F141D7C-980B-DC4D-8FE9-1999257A8141}" type="presParOf" srcId="{75319FE9-DFEA-4C46-807D-E958844798B9}" destId="{4504543F-90D2-2F42-87BB-0A628DB4B79E}" srcOrd="18" destOrd="0" presId="urn:microsoft.com/office/officeart/2005/8/layout/radial6"/>
    <dgm:cxn modelId="{90ED5FEB-0CE6-4C4D-8508-9A9B924B8722}" type="presParOf" srcId="{75319FE9-DFEA-4C46-807D-E958844798B9}" destId="{DAF6CC34-8214-AA4C-B11A-38D0638F80B3}" srcOrd="19" destOrd="0" presId="urn:microsoft.com/office/officeart/2005/8/layout/radial6"/>
    <dgm:cxn modelId="{E97476F2-7077-FE41-9971-94427C172BAC}" type="presParOf" srcId="{75319FE9-DFEA-4C46-807D-E958844798B9}" destId="{96A6D1E5-8D77-4C47-AA55-225F0BCFCAFA}" srcOrd="20" destOrd="0" presId="urn:microsoft.com/office/officeart/2005/8/layout/radial6"/>
    <dgm:cxn modelId="{C98249B5-CA27-9D4C-86C1-D02D01570441}" type="presParOf" srcId="{75319FE9-DFEA-4C46-807D-E958844798B9}" destId="{2C83E309-32BE-DA4A-A744-C5A9D8591F5E}" srcOrd="21" destOrd="0" presId="urn:microsoft.com/office/officeart/2005/8/layout/radial6"/>
    <dgm:cxn modelId="{BCC2125D-279A-F94B-953A-0C4178D2E035}" type="presParOf" srcId="{75319FE9-DFEA-4C46-807D-E958844798B9}" destId="{2F13A5A7-116A-8940-BDC7-EE7A456320C2}" srcOrd="22" destOrd="0" presId="urn:microsoft.com/office/officeart/2005/8/layout/radial6"/>
    <dgm:cxn modelId="{C3587001-D297-074C-BD80-6BC70B53F451}" type="presParOf" srcId="{75319FE9-DFEA-4C46-807D-E958844798B9}" destId="{062E9170-CF2A-CC4E-88F2-FE92A5460B9F}" srcOrd="23" destOrd="0" presId="urn:microsoft.com/office/officeart/2005/8/layout/radial6"/>
    <dgm:cxn modelId="{DBF29091-E88F-494D-A522-CC246081E898}" type="presParOf" srcId="{75319FE9-DFEA-4C46-807D-E958844798B9}" destId="{8C3CADA5-E80D-2644-BED7-22E8C8FA594D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F25749-FAAF-4F43-8771-BFA427DD04C1}" type="doc">
      <dgm:prSet loTypeId="urn:microsoft.com/office/officeart/2005/8/layout/process1" loCatId="" qsTypeId="urn:microsoft.com/office/officeart/2005/8/quickstyle/3D9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909F4A3-945C-E640-9459-92578FBB7C70}">
      <dgm:prSet phldrT="[Text]" custT="1"/>
      <dgm:spPr/>
      <dgm:t>
        <a:bodyPr/>
        <a:lstStyle/>
        <a:p>
          <a:r>
            <a:rPr lang="en-US" sz="2000" b="1" spc="-21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 </a:t>
          </a:r>
          <a:endParaRPr lang="en-US" sz="2000" b="1" spc="-21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  <a:p>
          <a:r>
            <a:rPr lang="en-US" sz="2000" b="1" spc="-21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Yapıldı</a:t>
          </a:r>
          <a:r>
            <a:rPr lang="en-US" sz="2000" b="1" spc="-21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?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gm:t>
    </dgm:pt>
    <dgm:pt modelId="{64488070-6C56-2843-A040-811EBE701954}" type="parTrans" cxnId="{496B9623-B88F-0C4E-A71F-5613557EC328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26EBCE5F-4C7D-CC4E-A655-3E0C88F504A4}" type="sibTrans" cxnId="{496B9623-B88F-0C4E-A71F-5613557EC328}">
      <dgm:prSet custT="1"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8FC9D87-5CBB-374C-8F5E-01DD8816183D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</a:t>
          </a:r>
        </a:p>
        <a:p>
          <a:r>
            <a:rPr lang="en-US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Yapılacak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?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gm:t>
    </dgm:pt>
    <dgm:pt modelId="{4D196B25-FB94-3749-86E7-612BE744C74C}" type="parTrans" cxnId="{FB6BAD58-FB94-7C49-99DC-A39694B047DF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3DD043FA-046D-594C-B6F6-79E5BF1A42A3}" type="sibTrans" cxnId="{FB6BAD58-FB94-7C49-99DC-A39694B047DF}">
      <dgm:prSet custT="1"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DB47A300-21D2-4E48-91A5-940E3B9C82AB}">
      <dgm:prSet phldrT="[Text]" custT="1"/>
      <dgm:spPr/>
      <dgm:t>
        <a:bodyPr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</a:t>
          </a:r>
        </a:p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Yapılmalı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?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gm:t>
    </dgm:pt>
    <dgm:pt modelId="{506C26A9-DCA3-CF4A-BDAB-24A753CA05EC}" type="parTrans" cxnId="{60DE7AF1-8341-464E-BDFA-E71929AF77F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15D9804-422F-4548-943D-AF24DF0F0BD5}" type="sibTrans" cxnId="{60DE7AF1-8341-464E-BDFA-E71929AF77FE}">
      <dgm:prSet custT="1"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DDC8195-BD6B-4945-BCCF-4A2F2F8ABA94}">
      <dgm:prSet custT="1"/>
      <dgm:spPr>
        <a:solidFill>
          <a:srgbClr val="FFCC00">
            <a:alpha val="50000"/>
          </a:srgbClr>
        </a:solidFill>
      </dgm:spPr>
      <dgm:t>
        <a:bodyPr/>
        <a:lstStyle/>
        <a:p>
          <a:r>
            <a:rPr lang="en-US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Tüm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Kurumsal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Süreçler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Uyumlu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hale </a:t>
          </a:r>
          <a:r>
            <a:rPr lang="en-US" sz="18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getirilmeli</a:t>
          </a:r>
          <a:endParaRPr 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gm:t>
    </dgm:pt>
    <dgm:pt modelId="{AA14B1FC-3584-D048-8DFE-2C005CF3B70C}" type="parTrans" cxnId="{A345F15C-72A9-A848-9146-F67F4AA26446}">
      <dgm:prSet/>
      <dgm:spPr/>
      <dgm:t>
        <a:bodyPr/>
        <a:lstStyle/>
        <a:p>
          <a:endParaRPr lang="en-US" sz="1600"/>
        </a:p>
      </dgm:t>
    </dgm:pt>
    <dgm:pt modelId="{4E928D87-07E5-E744-A5D4-C0B23974AA51}" type="sibTrans" cxnId="{A345F15C-72A9-A848-9146-F67F4AA26446}">
      <dgm:prSet/>
      <dgm:spPr/>
      <dgm:t>
        <a:bodyPr/>
        <a:lstStyle/>
        <a:p>
          <a:endParaRPr lang="en-US" sz="1600"/>
        </a:p>
      </dgm:t>
    </dgm:pt>
    <dgm:pt modelId="{1E04FA9F-BD16-544F-B417-11316FE2A7C8}" type="pres">
      <dgm:prSet presAssocID="{6DF25749-FAAF-4F43-8771-BFA427DD04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2A5931-3474-C14D-8158-858311B3648A}" type="pres">
      <dgm:prSet presAssocID="{0909F4A3-945C-E640-9459-92578FBB7C70}" presName="node" presStyleLbl="node1" presStyleIdx="0" presStyleCnt="4" custLinFactNeighborX="53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5896F-1F1B-7A41-9F90-E98598483BF0}" type="pres">
      <dgm:prSet presAssocID="{26EBCE5F-4C7D-CC4E-A655-3E0C88F504A4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4F52E4D-5D24-F84E-8107-0C62B1BF3E23}" type="pres">
      <dgm:prSet presAssocID="{26EBCE5F-4C7D-CC4E-A655-3E0C88F504A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72FF03BA-B531-5249-B981-B97F93AC484B}" type="pres">
      <dgm:prSet presAssocID="{C8FC9D87-5CBB-374C-8F5E-01DD8816183D}" presName="node" presStyleLbl="node1" presStyleIdx="1" presStyleCnt="4" custLinFactNeighborX="50614" custLinFactNeighborY="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B7971-64A4-3E4F-BB52-885D0324B944}" type="pres">
      <dgm:prSet presAssocID="{3DD043FA-046D-594C-B6F6-79E5BF1A42A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22E58F6-91D6-CF4E-926C-878CFA76B1D7}" type="pres">
      <dgm:prSet presAssocID="{3DD043FA-046D-594C-B6F6-79E5BF1A42A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4F8DAED-78D1-AC40-AE09-4ED09FDD037A}" type="pres">
      <dgm:prSet presAssocID="{DB47A300-21D2-4E48-91A5-940E3B9C82AB}" presName="node" presStyleLbl="node1" presStyleIdx="2" presStyleCnt="4" custLinFactNeighborX="259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45AE6-F502-C94E-8AF2-24E77E47553B}" type="pres">
      <dgm:prSet presAssocID="{115D9804-422F-4548-943D-AF24DF0F0BD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3CCEAB2-9722-BA46-85E1-1059A8D1BC18}" type="pres">
      <dgm:prSet presAssocID="{115D9804-422F-4548-943D-AF24DF0F0BD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53BF31B-CF31-364A-AD61-74D307B2DD35}" type="pres">
      <dgm:prSet presAssocID="{1DDC8195-BD6B-4945-BCCF-4A2F2F8ABA94}" presName="node" presStyleLbl="node1" presStyleIdx="3" presStyleCnt="4" custLinFactNeighborX="114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45F15C-72A9-A848-9146-F67F4AA26446}" srcId="{6DF25749-FAAF-4F43-8771-BFA427DD04C1}" destId="{1DDC8195-BD6B-4945-BCCF-4A2F2F8ABA94}" srcOrd="3" destOrd="0" parTransId="{AA14B1FC-3584-D048-8DFE-2C005CF3B70C}" sibTransId="{4E928D87-07E5-E744-A5D4-C0B23974AA51}"/>
    <dgm:cxn modelId="{50FFC467-B6FB-804A-906C-758A7A06042D}" type="presOf" srcId="{26EBCE5F-4C7D-CC4E-A655-3E0C88F504A4}" destId="{94F52E4D-5D24-F84E-8107-0C62B1BF3E23}" srcOrd="1" destOrd="0" presId="urn:microsoft.com/office/officeart/2005/8/layout/process1"/>
    <dgm:cxn modelId="{C912FC19-374C-4743-8CCB-42A02A91B584}" type="presOf" srcId="{6DF25749-FAAF-4F43-8771-BFA427DD04C1}" destId="{1E04FA9F-BD16-544F-B417-11316FE2A7C8}" srcOrd="0" destOrd="0" presId="urn:microsoft.com/office/officeart/2005/8/layout/process1"/>
    <dgm:cxn modelId="{496B9623-B88F-0C4E-A71F-5613557EC328}" srcId="{6DF25749-FAAF-4F43-8771-BFA427DD04C1}" destId="{0909F4A3-945C-E640-9459-92578FBB7C70}" srcOrd="0" destOrd="0" parTransId="{64488070-6C56-2843-A040-811EBE701954}" sibTransId="{26EBCE5F-4C7D-CC4E-A655-3E0C88F504A4}"/>
    <dgm:cxn modelId="{FB6BAD58-FB94-7C49-99DC-A39694B047DF}" srcId="{6DF25749-FAAF-4F43-8771-BFA427DD04C1}" destId="{C8FC9D87-5CBB-374C-8F5E-01DD8816183D}" srcOrd="1" destOrd="0" parTransId="{4D196B25-FB94-3749-86E7-612BE744C74C}" sibTransId="{3DD043FA-046D-594C-B6F6-79E5BF1A42A3}"/>
    <dgm:cxn modelId="{84C2FF76-709F-F74B-BE46-EF51D0DC524D}" type="presOf" srcId="{1DDC8195-BD6B-4945-BCCF-4A2F2F8ABA94}" destId="{B53BF31B-CF31-364A-AD61-74D307B2DD35}" srcOrd="0" destOrd="0" presId="urn:microsoft.com/office/officeart/2005/8/layout/process1"/>
    <dgm:cxn modelId="{19BE1033-16A4-9A4E-811B-2BDD24E29833}" type="presOf" srcId="{115D9804-422F-4548-943D-AF24DF0F0BD5}" destId="{B3CCEAB2-9722-BA46-85E1-1059A8D1BC18}" srcOrd="1" destOrd="0" presId="urn:microsoft.com/office/officeart/2005/8/layout/process1"/>
    <dgm:cxn modelId="{112DC9CE-4117-694C-AC5D-36138D543E74}" type="presOf" srcId="{26EBCE5F-4C7D-CC4E-A655-3E0C88F504A4}" destId="{07E5896F-1F1B-7A41-9F90-E98598483BF0}" srcOrd="0" destOrd="0" presId="urn:microsoft.com/office/officeart/2005/8/layout/process1"/>
    <dgm:cxn modelId="{D30E98ED-CFDE-FE43-B6D7-B636EC68936F}" type="presOf" srcId="{C8FC9D87-5CBB-374C-8F5E-01DD8816183D}" destId="{72FF03BA-B531-5249-B981-B97F93AC484B}" srcOrd="0" destOrd="0" presId="urn:microsoft.com/office/officeart/2005/8/layout/process1"/>
    <dgm:cxn modelId="{3C6003A8-BC34-D046-AF50-69D7C6B75768}" type="presOf" srcId="{0909F4A3-945C-E640-9459-92578FBB7C70}" destId="{4D2A5931-3474-C14D-8158-858311B3648A}" srcOrd="0" destOrd="0" presId="urn:microsoft.com/office/officeart/2005/8/layout/process1"/>
    <dgm:cxn modelId="{9C3C59DF-F256-514E-914D-7124FEB78964}" type="presOf" srcId="{3DD043FA-046D-594C-B6F6-79E5BF1A42A3}" destId="{922E58F6-91D6-CF4E-926C-878CFA76B1D7}" srcOrd="1" destOrd="0" presId="urn:microsoft.com/office/officeart/2005/8/layout/process1"/>
    <dgm:cxn modelId="{3FD9B79F-F8BE-CE40-92E3-B47AC5FEB349}" type="presOf" srcId="{115D9804-422F-4548-943D-AF24DF0F0BD5}" destId="{7C445AE6-F502-C94E-8AF2-24E77E47553B}" srcOrd="0" destOrd="0" presId="urn:microsoft.com/office/officeart/2005/8/layout/process1"/>
    <dgm:cxn modelId="{60DE7AF1-8341-464E-BDFA-E71929AF77FE}" srcId="{6DF25749-FAAF-4F43-8771-BFA427DD04C1}" destId="{DB47A300-21D2-4E48-91A5-940E3B9C82AB}" srcOrd="2" destOrd="0" parTransId="{506C26A9-DCA3-CF4A-BDAB-24A753CA05EC}" sibTransId="{115D9804-422F-4548-943D-AF24DF0F0BD5}"/>
    <dgm:cxn modelId="{2F2D10B3-40C1-5D44-B95B-C7D7ECB02D57}" type="presOf" srcId="{DB47A300-21D2-4E48-91A5-940E3B9C82AB}" destId="{F4F8DAED-78D1-AC40-AE09-4ED09FDD037A}" srcOrd="0" destOrd="0" presId="urn:microsoft.com/office/officeart/2005/8/layout/process1"/>
    <dgm:cxn modelId="{8C3B031D-2BD2-CA42-B3CA-CA75F2418624}" type="presOf" srcId="{3DD043FA-046D-594C-B6F6-79E5BF1A42A3}" destId="{736B7971-64A4-3E4F-BB52-885D0324B944}" srcOrd="0" destOrd="0" presId="urn:microsoft.com/office/officeart/2005/8/layout/process1"/>
    <dgm:cxn modelId="{7A270F9E-298E-F14F-9971-7A7A1A527F0E}" type="presParOf" srcId="{1E04FA9F-BD16-544F-B417-11316FE2A7C8}" destId="{4D2A5931-3474-C14D-8158-858311B3648A}" srcOrd="0" destOrd="0" presId="urn:microsoft.com/office/officeart/2005/8/layout/process1"/>
    <dgm:cxn modelId="{A39850B7-EF86-3C4E-B290-DC0861FF9951}" type="presParOf" srcId="{1E04FA9F-BD16-544F-B417-11316FE2A7C8}" destId="{07E5896F-1F1B-7A41-9F90-E98598483BF0}" srcOrd="1" destOrd="0" presId="urn:microsoft.com/office/officeart/2005/8/layout/process1"/>
    <dgm:cxn modelId="{0937E259-AADE-0546-85C8-DCDEA98936A0}" type="presParOf" srcId="{07E5896F-1F1B-7A41-9F90-E98598483BF0}" destId="{94F52E4D-5D24-F84E-8107-0C62B1BF3E23}" srcOrd="0" destOrd="0" presId="urn:microsoft.com/office/officeart/2005/8/layout/process1"/>
    <dgm:cxn modelId="{434C3941-F390-E14A-B463-4BE88572FF78}" type="presParOf" srcId="{1E04FA9F-BD16-544F-B417-11316FE2A7C8}" destId="{72FF03BA-B531-5249-B981-B97F93AC484B}" srcOrd="2" destOrd="0" presId="urn:microsoft.com/office/officeart/2005/8/layout/process1"/>
    <dgm:cxn modelId="{68C154E0-3F77-9A4E-9302-4A7F8AAADAD5}" type="presParOf" srcId="{1E04FA9F-BD16-544F-B417-11316FE2A7C8}" destId="{736B7971-64A4-3E4F-BB52-885D0324B944}" srcOrd="3" destOrd="0" presId="urn:microsoft.com/office/officeart/2005/8/layout/process1"/>
    <dgm:cxn modelId="{19FAFEBE-8F6F-5E45-A6D2-6028DCC40EA3}" type="presParOf" srcId="{736B7971-64A4-3E4F-BB52-885D0324B944}" destId="{922E58F6-91D6-CF4E-926C-878CFA76B1D7}" srcOrd="0" destOrd="0" presId="urn:microsoft.com/office/officeart/2005/8/layout/process1"/>
    <dgm:cxn modelId="{385B3FC7-CE9D-8D42-9B43-FEF2D6B614BF}" type="presParOf" srcId="{1E04FA9F-BD16-544F-B417-11316FE2A7C8}" destId="{F4F8DAED-78D1-AC40-AE09-4ED09FDD037A}" srcOrd="4" destOrd="0" presId="urn:microsoft.com/office/officeart/2005/8/layout/process1"/>
    <dgm:cxn modelId="{831BD434-5FDB-624A-982F-264334D98871}" type="presParOf" srcId="{1E04FA9F-BD16-544F-B417-11316FE2A7C8}" destId="{7C445AE6-F502-C94E-8AF2-24E77E47553B}" srcOrd="5" destOrd="0" presId="urn:microsoft.com/office/officeart/2005/8/layout/process1"/>
    <dgm:cxn modelId="{0223AD4F-1D62-6647-A28B-4F217966DE71}" type="presParOf" srcId="{7C445AE6-F502-C94E-8AF2-24E77E47553B}" destId="{B3CCEAB2-9722-BA46-85E1-1059A8D1BC18}" srcOrd="0" destOrd="0" presId="urn:microsoft.com/office/officeart/2005/8/layout/process1"/>
    <dgm:cxn modelId="{64B57886-4580-CD46-B1C8-CBD4DEFF1737}" type="presParOf" srcId="{1E04FA9F-BD16-544F-B417-11316FE2A7C8}" destId="{B53BF31B-CF31-364A-AD61-74D307B2DD35}" srcOrd="6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734272-7395-4CB3-8829-6695BDCC1D2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E68A6A-7398-42C8-B56B-656BD032EE2A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tr-TR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Elde</a:t>
          </a:r>
          <a:endParaRPr lang="tr-TR" sz="28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tr-TR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Et</a:t>
          </a:r>
          <a:endParaRPr lang="en-U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F1FD8A3-0C47-4B94-B87C-46317AEA6466}" type="parTrans" cxnId="{5874961F-ED80-4148-A0F4-249066F20541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56A590-2357-427E-BF94-00CB2DE07794}" type="sibTrans" cxnId="{5874961F-ED80-4148-A0F4-249066F20541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66F1E0-1A04-40DA-90BB-0879D44FC555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tr-TR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Sakla</a:t>
          </a:r>
          <a:endParaRPr lang="en-U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5025D95-5BB2-4FC4-A68F-7B02E49A0A97}" type="parTrans" cxnId="{8F9673C3-4008-4024-9584-16BBF04750E7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C84751A-6FA3-458E-B895-A0C18DD8431C}" type="sibTrans" cxnId="{8F9673C3-4008-4024-9584-16BBF04750E7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8574A9-44D7-4A86-95AA-8C1659B235C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tr-TR" sz="2000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Kullan</a:t>
          </a:r>
          <a:endParaRPr lang="en-U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5D031E-EE36-4D52-9A67-162EF810D942}" type="parTrans" cxnId="{B98D3A51-0B99-4E66-9FEE-13F626DFBE7E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62DDE04-31C8-44ED-B4E9-A923CAC9E79D}" type="sibTrans" cxnId="{B98D3A51-0B99-4E66-9FEE-13F626DFBE7E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8AF2E80-C764-4DA5-8A88-8691D4B3765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tr-TR" sz="2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İmha Et</a:t>
          </a:r>
          <a:endParaRPr lang="en-US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777CA2-1CC1-4729-A5F1-24E7573B8996}" type="parTrans" cxnId="{4FF36162-C0F3-4628-B5E1-5263357D78CC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2A4B73-E4B3-47ED-B061-CF5096F5C362}" type="sibTrans" cxnId="{4FF36162-C0F3-4628-B5E1-5263357D78CC}">
      <dgm:prSet/>
      <dgm:spPr/>
      <dgm:t>
        <a:bodyPr/>
        <a:lstStyle/>
        <a:p>
          <a:endParaRPr lang="en-US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512CF06-D6F9-4DEC-A9E5-54B0A8EAD51B}">
      <dgm:prSet phldrT="[Text]" custT="1"/>
      <dgm:spPr>
        <a:solidFill>
          <a:srgbClr val="10253F">
            <a:alpha val="90000"/>
          </a:srgbClr>
        </a:solidFill>
      </dgm:spPr>
      <dgm:t>
        <a:bodyPr/>
        <a:lstStyle/>
        <a:p>
          <a:r>
            <a:rPr lang="en-IE" sz="1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 Minimizasyonu</a:t>
          </a:r>
          <a:endParaRPr lang="en-US" sz="1600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E62AB30-2995-4FD4-97E4-913D6E40FF0E}" type="parTrans" cxnId="{CAAF0090-1AC7-465B-99EF-82FBB3CD013D}">
      <dgm:prSet/>
      <dgm:spPr/>
      <dgm:t>
        <a:bodyPr/>
        <a:lstStyle/>
        <a:p>
          <a:endParaRPr lang="tr-TR"/>
        </a:p>
      </dgm:t>
    </dgm:pt>
    <dgm:pt modelId="{927279B7-CACB-42FA-9723-0987F579790C}" type="sibTrans" cxnId="{CAAF0090-1AC7-465B-99EF-82FBB3CD013D}">
      <dgm:prSet/>
      <dgm:spPr/>
      <dgm:t>
        <a:bodyPr/>
        <a:lstStyle/>
        <a:p>
          <a:endParaRPr lang="tr-TR"/>
        </a:p>
      </dgm:t>
    </dgm:pt>
    <dgm:pt modelId="{BC8DA2B1-3B69-4CC8-A5CE-F944B7B9D422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r>
            <a:rPr lang="en-I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Gizlilik Bildirimleri</a:t>
          </a:r>
          <a:endParaRPr lang="tr-TR" sz="1600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6010835-2A6E-47B6-831F-872F9F975CD3}" type="parTrans" cxnId="{A6A4576C-878C-4668-8E98-47B39BACB8DF}">
      <dgm:prSet/>
      <dgm:spPr/>
      <dgm:t>
        <a:bodyPr/>
        <a:lstStyle/>
        <a:p>
          <a:endParaRPr lang="tr-TR"/>
        </a:p>
      </dgm:t>
    </dgm:pt>
    <dgm:pt modelId="{913137C3-685A-4230-978C-D361FEEC5356}" type="sibTrans" cxnId="{A6A4576C-878C-4668-8E98-47B39BACB8DF}">
      <dgm:prSet/>
      <dgm:spPr/>
      <dgm:t>
        <a:bodyPr/>
        <a:lstStyle/>
        <a:p>
          <a:endParaRPr lang="tr-TR"/>
        </a:p>
      </dgm:t>
    </dgm:pt>
    <dgm:pt modelId="{D880EF28-D4CE-4B9F-9F2B-9E632B0921ED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r>
            <a:rPr lang="en-IE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 Sahibi Hakları </a:t>
          </a:r>
          <a:endParaRPr lang="tr-TR" sz="1600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65A964-4EAE-4386-89E8-960D19350BF2}" type="parTrans" cxnId="{4829F501-006F-4EB9-BF0D-2D566FEBB552}">
      <dgm:prSet/>
      <dgm:spPr/>
      <dgm:t>
        <a:bodyPr/>
        <a:lstStyle/>
        <a:p>
          <a:endParaRPr lang="tr-TR"/>
        </a:p>
      </dgm:t>
    </dgm:pt>
    <dgm:pt modelId="{E5275961-2024-44F0-B403-74CD89D0AB06}" type="sibTrans" cxnId="{4829F501-006F-4EB9-BF0D-2D566FEBB552}">
      <dgm:prSet/>
      <dgm:spPr/>
      <dgm:t>
        <a:bodyPr/>
        <a:lstStyle/>
        <a:p>
          <a:endParaRPr lang="tr-TR"/>
        </a:p>
      </dgm:t>
    </dgm:pt>
    <dgm:pt modelId="{F9A0E3B0-2703-4567-9C62-C4518E5ABB52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r>
            <a:rPr lang="en-IE" sz="1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Rıza Alma</a:t>
          </a:r>
          <a:endParaRPr lang="en-IE" sz="1600" b="1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85BC6A-8BC4-47FC-991E-3E646CDB13EC}" type="parTrans" cxnId="{211BE43C-CFBB-47A2-B192-DCDDDB6C02FA}">
      <dgm:prSet/>
      <dgm:spPr/>
      <dgm:t>
        <a:bodyPr/>
        <a:lstStyle/>
        <a:p>
          <a:endParaRPr lang="tr-TR"/>
        </a:p>
      </dgm:t>
    </dgm:pt>
    <dgm:pt modelId="{9923826A-9084-4D34-876B-BE7315895356}" type="sibTrans" cxnId="{211BE43C-CFBB-47A2-B192-DCDDDB6C02FA}">
      <dgm:prSet/>
      <dgm:spPr/>
      <dgm:t>
        <a:bodyPr/>
        <a:lstStyle/>
        <a:p>
          <a:endParaRPr lang="tr-TR"/>
        </a:p>
      </dgm:t>
    </dgm:pt>
    <dgm:pt modelId="{A732E9A3-C9CE-4136-BCF7-14846DFD41D8}">
      <dgm:prSet phldrT="[Text]" custT="1"/>
      <dgm:spPr>
        <a:solidFill>
          <a:srgbClr val="10253F"/>
        </a:solidFill>
      </dgm:spPr>
      <dgm:t>
        <a:bodyPr/>
        <a:lstStyle/>
        <a:p>
          <a:r>
            <a:rPr lang="tr-TR" sz="1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Saklama Süresi</a:t>
          </a:r>
          <a:endParaRPr lang="en-US" sz="1600" b="1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784EE7-4A59-4DEB-B2F6-CFEFB11B065D}" type="parTrans" cxnId="{3F2D9E32-808A-4343-AFA6-D5640BD22CF1}">
      <dgm:prSet/>
      <dgm:spPr/>
      <dgm:t>
        <a:bodyPr/>
        <a:lstStyle/>
        <a:p>
          <a:endParaRPr lang="tr-TR"/>
        </a:p>
      </dgm:t>
    </dgm:pt>
    <dgm:pt modelId="{A507F339-9EAC-4435-B83A-FFBBB91D5AF9}" type="sibTrans" cxnId="{3F2D9E32-808A-4343-AFA6-D5640BD22CF1}">
      <dgm:prSet/>
      <dgm:spPr/>
      <dgm:t>
        <a:bodyPr/>
        <a:lstStyle/>
        <a:p>
          <a:endParaRPr lang="tr-TR"/>
        </a:p>
      </dgm:t>
    </dgm:pt>
    <dgm:pt modelId="{54A585E7-EBF9-4483-82CE-1E491BF81BC0}">
      <dgm:prSet custT="1"/>
      <dgm:spPr>
        <a:solidFill>
          <a:srgbClr val="10253F"/>
        </a:solidFill>
      </dgm:spPr>
      <dgm:t>
        <a:bodyPr/>
        <a:lstStyle/>
        <a:p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Silme Hakkı</a:t>
          </a:r>
        </a:p>
      </dgm:t>
    </dgm:pt>
    <dgm:pt modelId="{C09C893C-2824-42FF-9AAE-AA4BA82F1F82}" type="parTrans" cxnId="{F0B6A05A-5FE6-44CE-8D5E-61C76861CF35}">
      <dgm:prSet/>
      <dgm:spPr/>
      <dgm:t>
        <a:bodyPr/>
        <a:lstStyle/>
        <a:p>
          <a:endParaRPr lang="tr-TR"/>
        </a:p>
      </dgm:t>
    </dgm:pt>
    <dgm:pt modelId="{A287964E-79CF-42E1-89FD-E98F9A0D8F48}" type="sibTrans" cxnId="{F0B6A05A-5FE6-44CE-8D5E-61C76861CF35}">
      <dgm:prSet/>
      <dgm:spPr/>
      <dgm:t>
        <a:bodyPr/>
        <a:lstStyle/>
        <a:p>
          <a:endParaRPr lang="tr-TR"/>
        </a:p>
      </dgm:t>
    </dgm:pt>
    <dgm:pt modelId="{80E671F7-49DC-46AA-972C-420190D46113}">
      <dgm:prSet custT="1"/>
      <dgm:spPr>
        <a:solidFill>
          <a:srgbClr val="10253F"/>
        </a:solidFill>
      </dgm:spPr>
      <dgm:t>
        <a:bodyPr/>
        <a:lstStyle/>
        <a:p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Taşınabilirlik</a:t>
          </a:r>
        </a:p>
      </dgm:t>
    </dgm:pt>
    <dgm:pt modelId="{302DD189-CA87-4728-A8A9-078ABE999DB8}" type="parTrans" cxnId="{B68F04A9-1FF6-4898-918B-CB9F114F8B60}">
      <dgm:prSet/>
      <dgm:spPr/>
      <dgm:t>
        <a:bodyPr/>
        <a:lstStyle/>
        <a:p>
          <a:endParaRPr lang="tr-TR"/>
        </a:p>
      </dgm:t>
    </dgm:pt>
    <dgm:pt modelId="{A8EF299E-6632-4DA6-AEB6-EA458E017C5F}" type="sibTrans" cxnId="{B68F04A9-1FF6-4898-918B-CB9F114F8B60}">
      <dgm:prSet/>
      <dgm:spPr/>
      <dgm:t>
        <a:bodyPr/>
        <a:lstStyle/>
        <a:p>
          <a:endParaRPr lang="tr-TR"/>
        </a:p>
      </dgm:t>
    </dgm:pt>
    <dgm:pt modelId="{48477DD4-A849-4562-A1FC-89621DAA7733}">
      <dgm:prSet custT="1"/>
      <dgm:spPr>
        <a:solidFill>
          <a:srgbClr val="10253F"/>
        </a:solidFill>
      </dgm:spPr>
      <dgm:t>
        <a:bodyPr/>
        <a:lstStyle/>
        <a:p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Üçüncü Şahıs Kopyalar</a:t>
          </a:r>
          <a:endParaRPr lang="en-IE" sz="16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3623A4A-68ED-46CD-9970-AA7A0450C642}" type="parTrans" cxnId="{C4B899DE-3C68-411A-952A-9464BEE3163F}">
      <dgm:prSet/>
      <dgm:spPr/>
      <dgm:t>
        <a:bodyPr/>
        <a:lstStyle/>
        <a:p>
          <a:endParaRPr lang="tr-TR"/>
        </a:p>
      </dgm:t>
    </dgm:pt>
    <dgm:pt modelId="{D6E05F0E-0D54-4107-9891-52D24B24CC7A}" type="sibTrans" cxnId="{C4B899DE-3C68-411A-952A-9464BEE3163F}">
      <dgm:prSet/>
      <dgm:spPr/>
      <dgm:t>
        <a:bodyPr/>
        <a:lstStyle/>
        <a:p>
          <a:endParaRPr lang="tr-TR"/>
        </a:p>
      </dgm:t>
    </dgm:pt>
    <dgm:pt modelId="{C4ECF4D8-4AFC-4B17-87F1-CD3301A0C81B}">
      <dgm:prSet phldrT="[Text]"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Güvenli</a:t>
          </a:r>
          <a:r>
            <a:rPr lang="en-IE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</a:t>
          </a:r>
          <a:r>
            <a:rPr lang="en-IE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Gizli</a:t>
          </a:r>
          <a:r>
            <a:rPr lang="en-IE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600" b="1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DA52F90-0CAD-477B-BAA2-E74A39141833}" type="parTrans" cxnId="{E7E0BEAC-77A9-44A6-9ADF-539C7A10D61D}">
      <dgm:prSet/>
      <dgm:spPr/>
      <dgm:t>
        <a:bodyPr/>
        <a:lstStyle/>
        <a:p>
          <a:endParaRPr lang="tr-TR"/>
        </a:p>
      </dgm:t>
    </dgm:pt>
    <dgm:pt modelId="{882A2053-0AD1-4772-9860-FA5C4F577042}" type="sibTrans" cxnId="{E7E0BEAC-77A9-44A6-9ADF-539C7A10D61D}">
      <dgm:prSet/>
      <dgm:spPr/>
      <dgm:t>
        <a:bodyPr/>
        <a:lstStyle/>
        <a:p>
          <a:endParaRPr lang="tr-TR"/>
        </a:p>
      </dgm:t>
    </dgm:pt>
    <dgm:pt modelId="{488E6DD1-CCC5-4196-8FC7-1BB2C1999B46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Sınırlı Erişim</a:t>
          </a:r>
          <a:r>
            <a:rPr lang="en-IE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tr-TR" sz="1600" b="1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650A1F-0CC3-4D5B-8F8F-241283A202B6}" type="parTrans" cxnId="{E699F189-ACA9-482B-8684-3EF0FEC0646E}">
      <dgm:prSet/>
      <dgm:spPr/>
      <dgm:t>
        <a:bodyPr/>
        <a:lstStyle/>
        <a:p>
          <a:endParaRPr lang="tr-TR"/>
        </a:p>
      </dgm:t>
    </dgm:pt>
    <dgm:pt modelId="{7FD78F02-7E2B-4AA5-8087-575800BED97B}" type="sibTrans" cxnId="{E699F189-ACA9-482B-8684-3EF0FEC0646E}">
      <dgm:prSet/>
      <dgm:spPr/>
      <dgm:t>
        <a:bodyPr/>
        <a:lstStyle/>
        <a:p>
          <a:endParaRPr lang="tr-TR"/>
        </a:p>
      </dgm:t>
    </dgm:pt>
    <dgm:pt modelId="{420E56F1-8538-4D41-86D8-3172D69B4061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 Envanteri</a:t>
          </a:r>
          <a:endParaRPr lang="tr-TR" sz="16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FE460C-A457-43DB-AF08-499F40AAFAA7}" type="parTrans" cxnId="{6BD10827-A9AC-47D1-953D-4DC99C36F3BC}">
      <dgm:prSet/>
      <dgm:spPr/>
      <dgm:t>
        <a:bodyPr/>
        <a:lstStyle/>
        <a:p>
          <a:endParaRPr lang="tr-TR"/>
        </a:p>
      </dgm:t>
    </dgm:pt>
    <dgm:pt modelId="{4DA1FB68-82E3-4CC0-9EAD-10BCE31D5EBB}" type="sibTrans" cxnId="{6BD10827-A9AC-47D1-953D-4DC99C36F3BC}">
      <dgm:prSet/>
      <dgm:spPr/>
      <dgm:t>
        <a:bodyPr/>
        <a:lstStyle/>
        <a:p>
          <a:endParaRPr lang="tr-TR"/>
        </a:p>
      </dgm:t>
    </dgm:pt>
    <dgm:pt modelId="{50CE563B-4864-4C04-B771-B0E83DB72BD2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Talep yönetimi </a:t>
          </a:r>
        </a:p>
      </dgm:t>
    </dgm:pt>
    <dgm:pt modelId="{225832C5-5479-4AEF-A6E3-B14041D7BC21}" type="parTrans" cxnId="{209776F1-B69A-40D2-A25F-15757B9255F2}">
      <dgm:prSet/>
      <dgm:spPr/>
      <dgm:t>
        <a:bodyPr/>
        <a:lstStyle/>
        <a:p>
          <a:endParaRPr lang="tr-TR"/>
        </a:p>
      </dgm:t>
    </dgm:pt>
    <dgm:pt modelId="{A60CA644-0D3E-4B7D-96F2-A084B678CF77}" type="sibTrans" cxnId="{209776F1-B69A-40D2-A25F-15757B9255F2}">
      <dgm:prSet/>
      <dgm:spPr/>
      <dgm:t>
        <a:bodyPr/>
        <a:lstStyle/>
        <a:p>
          <a:endParaRPr lang="tr-TR"/>
        </a:p>
      </dgm:t>
    </dgm:pt>
    <dgm:pt modelId="{C809756C-90A9-46DC-8A8E-BA8E188C4495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İhlal Takibi</a:t>
          </a:r>
          <a:endParaRPr lang="en-IE" sz="16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5C72E5-9978-4C8A-92E4-999FDF237964}" type="parTrans" cxnId="{4763A1C5-0ACA-4D9B-967D-E6306AB7DCAA}">
      <dgm:prSet/>
      <dgm:spPr/>
      <dgm:t>
        <a:bodyPr/>
        <a:lstStyle/>
        <a:p>
          <a:endParaRPr lang="tr-TR"/>
        </a:p>
      </dgm:t>
    </dgm:pt>
    <dgm:pt modelId="{04A1D6FE-463F-4444-AB72-E1AC99BC5846}" type="sibTrans" cxnId="{4763A1C5-0ACA-4D9B-967D-E6306AB7DCAA}">
      <dgm:prSet/>
      <dgm:spPr/>
      <dgm:t>
        <a:bodyPr/>
        <a:lstStyle/>
        <a:p>
          <a:endParaRPr lang="tr-TR"/>
        </a:p>
      </dgm:t>
    </dgm:pt>
    <dgm:pt modelId="{CAC7358B-F99E-4B13-AE3D-ACA0A031B42B}">
      <dgm:prSet phldrT="[Text]"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Uygun kullanım</a:t>
          </a:r>
          <a:r>
            <a:rPr lang="en-IE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600" b="1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A39E3D-0BED-47F3-83F1-29FC1B69D5E8}" type="parTrans" cxnId="{7C06F0C8-ABA6-4FE2-8C8B-EB6E04471660}">
      <dgm:prSet/>
      <dgm:spPr/>
      <dgm:t>
        <a:bodyPr/>
        <a:lstStyle/>
        <a:p>
          <a:endParaRPr lang="tr-TR"/>
        </a:p>
      </dgm:t>
    </dgm:pt>
    <dgm:pt modelId="{96BCD014-D4CD-4A2E-B942-E58FCF3636ED}" type="sibTrans" cxnId="{7C06F0C8-ABA6-4FE2-8C8B-EB6E04471660}">
      <dgm:prSet/>
      <dgm:spPr/>
      <dgm:t>
        <a:bodyPr/>
        <a:lstStyle/>
        <a:p>
          <a:endParaRPr lang="tr-TR"/>
        </a:p>
      </dgm:t>
    </dgm:pt>
    <dgm:pt modelId="{B6908BCB-2EC4-4492-803C-42E613D6C14C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Rıza Yönetimi </a:t>
          </a:r>
        </a:p>
      </dgm:t>
    </dgm:pt>
    <dgm:pt modelId="{6F183580-950A-4628-8DE2-B2ADB32520E8}" type="parTrans" cxnId="{94CA1C5B-8C2C-46B9-B2B7-D7E209F12248}">
      <dgm:prSet/>
      <dgm:spPr/>
      <dgm:t>
        <a:bodyPr/>
        <a:lstStyle/>
        <a:p>
          <a:endParaRPr lang="tr-TR"/>
        </a:p>
      </dgm:t>
    </dgm:pt>
    <dgm:pt modelId="{5EBDF7ED-A295-46E0-B8C6-EEC1095AEC1C}" type="sibTrans" cxnId="{94CA1C5B-8C2C-46B9-B2B7-D7E209F12248}">
      <dgm:prSet/>
      <dgm:spPr/>
      <dgm:t>
        <a:bodyPr/>
        <a:lstStyle/>
        <a:p>
          <a:endParaRPr lang="tr-TR"/>
        </a:p>
      </dgm:t>
    </dgm:pt>
    <dgm:pt modelId="{6D86BF63-1F08-44B5-AE37-07DBA7159100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Sınırlılık</a:t>
          </a:r>
        </a:p>
      </dgm:t>
    </dgm:pt>
    <dgm:pt modelId="{7729C303-7731-425C-8878-C6898A0445AD}" type="parTrans" cxnId="{C1F6F1D3-FE13-49FE-AF19-2875748FA5C0}">
      <dgm:prSet/>
      <dgm:spPr/>
      <dgm:t>
        <a:bodyPr/>
        <a:lstStyle/>
        <a:p>
          <a:endParaRPr lang="tr-TR"/>
        </a:p>
      </dgm:t>
    </dgm:pt>
    <dgm:pt modelId="{B0C24317-E7CF-43FB-BB4F-7F3FA972858F}" type="sibTrans" cxnId="{C1F6F1D3-FE13-49FE-AF19-2875748FA5C0}">
      <dgm:prSet/>
      <dgm:spPr/>
      <dgm:t>
        <a:bodyPr/>
        <a:lstStyle/>
        <a:p>
          <a:endParaRPr lang="tr-TR"/>
        </a:p>
      </dgm:t>
    </dgm:pt>
    <dgm:pt modelId="{198D3ADC-2019-46D0-B0AF-DA8F5511A07F}">
      <dgm:prSet custT="1"/>
      <dgm:spPr>
        <a:solidFill>
          <a:srgbClr val="10253F">
            <a:alpha val="90000"/>
          </a:srgbClr>
        </a:solidFill>
      </dgm:spPr>
      <dgm:t>
        <a:bodyPr/>
        <a:lstStyle/>
        <a:p>
          <a:pPr algn="r"/>
          <a:r>
            <a:rPr lang="tr-TR" sz="16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Uluslararası Aktarım</a:t>
          </a:r>
          <a:endParaRPr lang="en-IE" sz="16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326E4E-1605-45A1-A7F9-39648C984828}" type="parTrans" cxnId="{B3ACEE8B-3B49-49F1-A44D-3FEABC32AB43}">
      <dgm:prSet/>
      <dgm:spPr/>
      <dgm:t>
        <a:bodyPr/>
        <a:lstStyle/>
        <a:p>
          <a:endParaRPr lang="tr-TR"/>
        </a:p>
      </dgm:t>
    </dgm:pt>
    <dgm:pt modelId="{B86C6B89-50EE-47D5-BFF6-B266321284B5}" type="sibTrans" cxnId="{B3ACEE8B-3B49-49F1-A44D-3FEABC32AB43}">
      <dgm:prSet/>
      <dgm:spPr/>
      <dgm:t>
        <a:bodyPr/>
        <a:lstStyle/>
        <a:p>
          <a:endParaRPr lang="tr-TR"/>
        </a:p>
      </dgm:t>
    </dgm:pt>
    <dgm:pt modelId="{6581556B-7E46-4CA1-B683-5189D5D9B882}" type="pres">
      <dgm:prSet presAssocID="{EE734272-7395-4CB3-8829-6695BDCC1D2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91BAAC-29D5-4214-ADE8-D8EDBD957876}" type="pres">
      <dgm:prSet presAssocID="{EE734272-7395-4CB3-8829-6695BDCC1D22}" presName="children" presStyleCnt="0"/>
      <dgm:spPr/>
    </dgm:pt>
    <dgm:pt modelId="{C518D9CC-EFE7-4FCF-B614-9DF8F02FB534}" type="pres">
      <dgm:prSet presAssocID="{EE734272-7395-4CB3-8829-6695BDCC1D22}" presName="child1group" presStyleCnt="0"/>
      <dgm:spPr/>
    </dgm:pt>
    <dgm:pt modelId="{B6D3A6FD-7735-42AB-B1F8-10BCC56F99E7}" type="pres">
      <dgm:prSet presAssocID="{EE734272-7395-4CB3-8829-6695BDCC1D22}" presName="child1" presStyleLbl="bgAcc1" presStyleIdx="0" presStyleCnt="4" custScaleX="189670" custScaleY="115030" custLinFactNeighborX="-29599"/>
      <dgm:spPr/>
      <dgm:t>
        <a:bodyPr/>
        <a:lstStyle/>
        <a:p>
          <a:endParaRPr lang="en-US"/>
        </a:p>
      </dgm:t>
    </dgm:pt>
    <dgm:pt modelId="{1C8261CD-213D-4118-BDD3-1E7D5CD7E109}" type="pres">
      <dgm:prSet presAssocID="{EE734272-7395-4CB3-8829-6695BDCC1D2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139F3-A687-421E-ACDF-3B1ADDD48294}" type="pres">
      <dgm:prSet presAssocID="{EE734272-7395-4CB3-8829-6695BDCC1D22}" presName="child2group" presStyleCnt="0"/>
      <dgm:spPr/>
    </dgm:pt>
    <dgm:pt modelId="{DEE9A7D2-B767-469E-A64B-DD1C8E390217}" type="pres">
      <dgm:prSet presAssocID="{EE734272-7395-4CB3-8829-6695BDCC1D22}" presName="child2" presStyleLbl="bgAcc1" presStyleIdx="1" presStyleCnt="4" custScaleX="189704" custScaleY="115030" custLinFactNeighborX="28499" custLinFactNeighborY="291"/>
      <dgm:spPr/>
      <dgm:t>
        <a:bodyPr/>
        <a:lstStyle/>
        <a:p>
          <a:endParaRPr lang="en-US"/>
        </a:p>
      </dgm:t>
    </dgm:pt>
    <dgm:pt modelId="{F62680D3-83B9-4F7B-A416-34280D21DD5C}" type="pres">
      <dgm:prSet presAssocID="{EE734272-7395-4CB3-8829-6695BDCC1D2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CF47B-00EA-4109-91E7-F02E3CBE702C}" type="pres">
      <dgm:prSet presAssocID="{EE734272-7395-4CB3-8829-6695BDCC1D22}" presName="child3group" presStyleCnt="0"/>
      <dgm:spPr/>
    </dgm:pt>
    <dgm:pt modelId="{3410F88D-534E-42FA-B251-F89035570EB5}" type="pres">
      <dgm:prSet presAssocID="{EE734272-7395-4CB3-8829-6695BDCC1D22}" presName="child3" presStyleLbl="bgAcc1" presStyleIdx="2" presStyleCnt="4" custScaleX="189704" custScaleY="115030" custLinFactNeighborX="48188"/>
      <dgm:spPr/>
      <dgm:t>
        <a:bodyPr/>
        <a:lstStyle/>
        <a:p>
          <a:endParaRPr lang="en-US"/>
        </a:p>
      </dgm:t>
    </dgm:pt>
    <dgm:pt modelId="{90EA6F89-E3B3-4599-B827-25A1D0F6CC32}" type="pres">
      <dgm:prSet presAssocID="{EE734272-7395-4CB3-8829-6695BDCC1D2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0BFF9-3E1F-443B-AFDC-80A42355A0D7}" type="pres">
      <dgm:prSet presAssocID="{EE734272-7395-4CB3-8829-6695BDCC1D22}" presName="child4group" presStyleCnt="0"/>
      <dgm:spPr/>
    </dgm:pt>
    <dgm:pt modelId="{D8AED76D-B59C-440C-BFFB-9C3C0C351509}" type="pres">
      <dgm:prSet presAssocID="{EE734272-7395-4CB3-8829-6695BDCC1D22}" presName="child4" presStyleLbl="bgAcc1" presStyleIdx="3" presStyleCnt="4" custScaleX="189670" custScaleY="115030" custLinFactNeighborX="-30400"/>
      <dgm:spPr/>
      <dgm:t>
        <a:bodyPr/>
        <a:lstStyle/>
        <a:p>
          <a:endParaRPr lang="en-US"/>
        </a:p>
      </dgm:t>
    </dgm:pt>
    <dgm:pt modelId="{181E1C9F-9047-43F4-ACB5-2CE3804AD1D6}" type="pres">
      <dgm:prSet presAssocID="{EE734272-7395-4CB3-8829-6695BDCC1D2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32F7B3-1B19-4333-B034-01FC778FCDBD}" type="pres">
      <dgm:prSet presAssocID="{EE734272-7395-4CB3-8829-6695BDCC1D22}" presName="childPlaceholder" presStyleCnt="0"/>
      <dgm:spPr/>
    </dgm:pt>
    <dgm:pt modelId="{0222FE57-B846-43AE-B387-54FDE622C30C}" type="pres">
      <dgm:prSet presAssocID="{EE734272-7395-4CB3-8829-6695BDCC1D22}" presName="circle" presStyleCnt="0"/>
      <dgm:spPr/>
    </dgm:pt>
    <dgm:pt modelId="{B0E67B6F-88D5-4227-AE0C-EAABEB9726EA}" type="pres">
      <dgm:prSet presAssocID="{EE734272-7395-4CB3-8829-6695BDCC1D2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4BE85-9FA5-47EF-B1B1-939430827F95}" type="pres">
      <dgm:prSet presAssocID="{EE734272-7395-4CB3-8829-6695BDCC1D2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51F42-A915-4190-9ACC-92D3C094574C}" type="pres">
      <dgm:prSet presAssocID="{EE734272-7395-4CB3-8829-6695BDCC1D2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30CC9-AD45-4D54-9FB6-9AB93A683079}" type="pres">
      <dgm:prSet presAssocID="{EE734272-7395-4CB3-8829-6695BDCC1D2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D0B2A-7FC2-4F18-864A-30EAD61CFE93}" type="pres">
      <dgm:prSet presAssocID="{EE734272-7395-4CB3-8829-6695BDCC1D22}" presName="quadrantPlaceholder" presStyleCnt="0"/>
      <dgm:spPr/>
    </dgm:pt>
    <dgm:pt modelId="{EBBCB767-FD1A-4F95-A1F4-B0729A632DC8}" type="pres">
      <dgm:prSet presAssocID="{EE734272-7395-4CB3-8829-6695BDCC1D22}" presName="center1" presStyleLbl="fgShp" presStyleIdx="0" presStyleCnt="2"/>
      <dgm:spPr>
        <a:solidFill>
          <a:srgbClr val="10253F"/>
        </a:solidFill>
      </dgm:spPr>
      <dgm:t>
        <a:bodyPr/>
        <a:lstStyle/>
        <a:p>
          <a:endParaRPr lang="en-US"/>
        </a:p>
      </dgm:t>
    </dgm:pt>
    <dgm:pt modelId="{3B4DFA15-3475-46E9-B001-8EAE99B3D461}" type="pres">
      <dgm:prSet presAssocID="{EE734272-7395-4CB3-8829-6695BDCC1D22}" presName="center2" presStyleLbl="fgShp" presStyleIdx="1" presStyleCnt="2"/>
      <dgm:spPr>
        <a:solidFill>
          <a:srgbClr val="10253F"/>
        </a:solidFill>
      </dgm:spPr>
      <dgm:t>
        <a:bodyPr/>
        <a:lstStyle/>
        <a:p>
          <a:endParaRPr lang="en-US"/>
        </a:p>
      </dgm:t>
    </dgm:pt>
  </dgm:ptLst>
  <dgm:cxnLst>
    <dgm:cxn modelId="{E3663AFA-BCEF-2141-BE59-C6E04ECC73AA}" type="presOf" srcId="{C809756C-90A9-46DC-8A8E-BA8E188C4495}" destId="{F62680D3-83B9-4F7B-A416-34280D21DD5C}" srcOrd="1" destOrd="4" presId="urn:microsoft.com/office/officeart/2005/8/layout/cycle4"/>
    <dgm:cxn modelId="{E7E0BEAC-77A9-44A6-9ADF-539C7A10D61D}" srcId="{8D66F1E0-1A04-40DA-90BB-0879D44FC555}" destId="{C4ECF4D8-4AFC-4B17-87F1-CD3301A0C81B}" srcOrd="0" destOrd="0" parTransId="{4DA52F90-0CAD-477B-BAA2-E74A39141833}" sibTransId="{882A2053-0AD1-4772-9860-FA5C4F577042}"/>
    <dgm:cxn modelId="{12846706-7166-1D46-9FD0-4D2B8244AEA5}" type="presOf" srcId="{80E671F7-49DC-46AA-972C-420190D46113}" destId="{D8AED76D-B59C-440C-BFFB-9C3C0C351509}" srcOrd="0" destOrd="2" presId="urn:microsoft.com/office/officeart/2005/8/layout/cycle4"/>
    <dgm:cxn modelId="{6BD10827-A9AC-47D1-953D-4DC99C36F3BC}" srcId="{8D66F1E0-1A04-40DA-90BB-0879D44FC555}" destId="{420E56F1-8538-4D41-86D8-3172D69B4061}" srcOrd="2" destOrd="0" parTransId="{4AFE460C-A457-43DB-AF08-499F40AAFAA7}" sibTransId="{4DA1FB68-82E3-4CC0-9EAD-10BCE31D5EBB}"/>
    <dgm:cxn modelId="{626554B8-4FCE-D545-8CF8-A90EFE09C7BE}" type="presOf" srcId="{50CE563B-4864-4C04-B771-B0E83DB72BD2}" destId="{DEE9A7D2-B767-469E-A64B-DD1C8E390217}" srcOrd="0" destOrd="3" presId="urn:microsoft.com/office/officeart/2005/8/layout/cycle4"/>
    <dgm:cxn modelId="{209776F1-B69A-40D2-A25F-15757B9255F2}" srcId="{8D66F1E0-1A04-40DA-90BB-0879D44FC555}" destId="{50CE563B-4864-4C04-B771-B0E83DB72BD2}" srcOrd="3" destOrd="0" parTransId="{225832C5-5479-4AEF-A6E3-B14041D7BC21}" sibTransId="{A60CA644-0D3E-4B7D-96F2-A084B678CF77}"/>
    <dgm:cxn modelId="{74682379-198B-5447-A429-EF976F321EED}" type="presOf" srcId="{8D66F1E0-1A04-40DA-90BB-0879D44FC555}" destId="{BA04BE85-9FA5-47EF-B1B1-939430827F95}" srcOrd="0" destOrd="0" presId="urn:microsoft.com/office/officeart/2005/8/layout/cycle4"/>
    <dgm:cxn modelId="{A3FDEFF8-F806-2840-927D-C3FBA53887ED}" type="presOf" srcId="{A732E9A3-C9CE-4136-BCF7-14846DFD41D8}" destId="{181E1C9F-9047-43F4-ACB5-2CE3804AD1D6}" srcOrd="1" destOrd="0" presId="urn:microsoft.com/office/officeart/2005/8/layout/cycle4"/>
    <dgm:cxn modelId="{B98D3A51-0B99-4E66-9FEE-13F626DFBE7E}" srcId="{EE734272-7395-4CB3-8829-6695BDCC1D22}" destId="{058574A9-44D7-4A86-95AA-8C1659B235CF}" srcOrd="2" destOrd="0" parTransId="{115D031E-EE36-4D52-9A67-162EF810D942}" sibTransId="{962DDE04-31C8-44ED-B4E9-A923CAC9E79D}"/>
    <dgm:cxn modelId="{3D7492FC-E694-BC46-99DA-585D92DCF738}" type="presOf" srcId="{48477DD4-A849-4562-A1FC-89621DAA7733}" destId="{181E1C9F-9047-43F4-ACB5-2CE3804AD1D6}" srcOrd="1" destOrd="3" presId="urn:microsoft.com/office/officeart/2005/8/layout/cycle4"/>
    <dgm:cxn modelId="{A6A4576C-878C-4668-8E98-47B39BACB8DF}" srcId="{B7E68A6A-7398-42C8-B56B-656BD032EE2A}" destId="{BC8DA2B1-3B69-4CC8-A5CE-F944B7B9D422}" srcOrd="1" destOrd="0" parTransId="{F6010835-2A6E-47B6-831F-872F9F975CD3}" sibTransId="{913137C3-685A-4230-978C-D361FEEC5356}"/>
    <dgm:cxn modelId="{C4B899DE-3C68-411A-952A-9464BEE3163F}" srcId="{48AF2E80-C764-4DA5-8A88-8691D4B37659}" destId="{48477DD4-A849-4562-A1FC-89621DAA7733}" srcOrd="3" destOrd="0" parTransId="{73623A4A-68ED-46CD-9970-AA7A0450C642}" sibTransId="{D6E05F0E-0D54-4107-9891-52D24B24CC7A}"/>
    <dgm:cxn modelId="{0838BA48-319A-D148-900F-924A76B49643}" type="presOf" srcId="{50CE563B-4864-4C04-B771-B0E83DB72BD2}" destId="{F62680D3-83B9-4F7B-A416-34280D21DD5C}" srcOrd="1" destOrd="3" presId="urn:microsoft.com/office/officeart/2005/8/layout/cycle4"/>
    <dgm:cxn modelId="{C7A80C03-13CF-4142-A7A0-202D77658EA4}" type="presOf" srcId="{420E56F1-8538-4D41-86D8-3172D69B4061}" destId="{DEE9A7D2-B767-469E-A64B-DD1C8E390217}" srcOrd="0" destOrd="2" presId="urn:microsoft.com/office/officeart/2005/8/layout/cycle4"/>
    <dgm:cxn modelId="{D7058D04-5314-1F40-9A5E-F4A622C98D55}" type="presOf" srcId="{BC8DA2B1-3B69-4CC8-A5CE-F944B7B9D422}" destId="{B6D3A6FD-7735-42AB-B1F8-10BCC56F99E7}" srcOrd="0" destOrd="1" presId="urn:microsoft.com/office/officeart/2005/8/layout/cycle4"/>
    <dgm:cxn modelId="{503CE231-F4ED-F641-B319-EB852DA713BB}" type="presOf" srcId="{D880EF28-D4CE-4B9F-9F2B-9E632B0921ED}" destId="{B6D3A6FD-7735-42AB-B1F8-10BCC56F99E7}" srcOrd="0" destOrd="2" presId="urn:microsoft.com/office/officeart/2005/8/layout/cycle4"/>
    <dgm:cxn modelId="{533BA760-ADE6-1E40-8786-9FFB3734CD18}" type="presOf" srcId="{EE734272-7395-4CB3-8829-6695BDCC1D22}" destId="{6581556B-7E46-4CA1-B683-5189D5D9B882}" srcOrd="0" destOrd="0" presId="urn:microsoft.com/office/officeart/2005/8/layout/cycle4"/>
    <dgm:cxn modelId="{3F2D9E32-808A-4343-AFA6-D5640BD22CF1}" srcId="{48AF2E80-C764-4DA5-8A88-8691D4B37659}" destId="{A732E9A3-C9CE-4136-BCF7-14846DFD41D8}" srcOrd="0" destOrd="0" parTransId="{B4784EE7-4A59-4DEB-B2F6-CFEFB11B065D}" sibTransId="{A507F339-9EAC-4435-B83A-FFBBB91D5AF9}"/>
    <dgm:cxn modelId="{EF806801-C2E7-B64C-BF85-C659F4F61852}" type="presOf" srcId="{B6908BCB-2EC4-4492-803C-42E613D6C14C}" destId="{90EA6F89-E3B3-4599-B827-25A1D0F6CC32}" srcOrd="1" destOrd="1" presId="urn:microsoft.com/office/officeart/2005/8/layout/cycle4"/>
    <dgm:cxn modelId="{4763A1C5-0ACA-4D9B-967D-E6306AB7DCAA}" srcId="{8D66F1E0-1A04-40DA-90BB-0879D44FC555}" destId="{C809756C-90A9-46DC-8A8E-BA8E188C4495}" srcOrd="4" destOrd="0" parTransId="{E45C72E5-9978-4C8A-92E4-999FDF237964}" sibTransId="{04A1D6FE-463F-4444-AB72-E1AC99BC5846}"/>
    <dgm:cxn modelId="{BD516FBA-F2F7-724F-837D-61AF48B27311}" type="presOf" srcId="{420E56F1-8538-4D41-86D8-3172D69B4061}" destId="{F62680D3-83B9-4F7B-A416-34280D21DD5C}" srcOrd="1" destOrd="2" presId="urn:microsoft.com/office/officeart/2005/8/layout/cycle4"/>
    <dgm:cxn modelId="{D25E1BBE-7DDC-B145-9ECA-50A4135EB82A}" type="presOf" srcId="{A732E9A3-C9CE-4136-BCF7-14846DFD41D8}" destId="{D8AED76D-B59C-440C-BFFB-9C3C0C351509}" srcOrd="0" destOrd="0" presId="urn:microsoft.com/office/officeart/2005/8/layout/cycle4"/>
    <dgm:cxn modelId="{3DB8BEFA-05F4-1047-9928-A3512A131EF5}" type="presOf" srcId="{BC8DA2B1-3B69-4CC8-A5CE-F944B7B9D422}" destId="{1C8261CD-213D-4118-BDD3-1E7D5CD7E109}" srcOrd="1" destOrd="1" presId="urn:microsoft.com/office/officeart/2005/8/layout/cycle4"/>
    <dgm:cxn modelId="{11F29E57-9DA5-084A-8430-B71F3CAA4D30}" type="presOf" srcId="{CAC7358B-F99E-4B13-AE3D-ACA0A031B42B}" destId="{3410F88D-534E-42FA-B251-F89035570EB5}" srcOrd="0" destOrd="0" presId="urn:microsoft.com/office/officeart/2005/8/layout/cycle4"/>
    <dgm:cxn modelId="{28C8D227-D724-1C46-8FFF-A6A310EB1E44}" type="presOf" srcId="{B6908BCB-2EC4-4492-803C-42E613D6C14C}" destId="{3410F88D-534E-42FA-B251-F89035570EB5}" srcOrd="0" destOrd="1" presId="urn:microsoft.com/office/officeart/2005/8/layout/cycle4"/>
    <dgm:cxn modelId="{D08F07B3-187D-594F-BD7C-F2673DB27230}" type="presOf" srcId="{C809756C-90A9-46DC-8A8E-BA8E188C4495}" destId="{DEE9A7D2-B767-469E-A64B-DD1C8E390217}" srcOrd="0" destOrd="4" presId="urn:microsoft.com/office/officeart/2005/8/layout/cycle4"/>
    <dgm:cxn modelId="{CAAF0090-1AC7-465B-99EF-82FBB3CD013D}" srcId="{B7E68A6A-7398-42C8-B56B-656BD032EE2A}" destId="{C512CF06-D6F9-4DEC-A9E5-54B0A8EAD51B}" srcOrd="0" destOrd="0" parTransId="{CE62AB30-2995-4FD4-97E4-913D6E40FF0E}" sibTransId="{927279B7-CACB-42FA-9723-0987F579790C}"/>
    <dgm:cxn modelId="{E5CFA8BB-5B47-2842-95B9-0B05239AD42B}" type="presOf" srcId="{B7E68A6A-7398-42C8-B56B-656BD032EE2A}" destId="{B0E67B6F-88D5-4227-AE0C-EAABEB9726EA}" srcOrd="0" destOrd="0" presId="urn:microsoft.com/office/officeart/2005/8/layout/cycle4"/>
    <dgm:cxn modelId="{F2F4527F-58B9-504E-94F7-B69F3FA3877C}" type="presOf" srcId="{54A585E7-EBF9-4483-82CE-1E491BF81BC0}" destId="{D8AED76D-B59C-440C-BFFB-9C3C0C351509}" srcOrd="0" destOrd="1" presId="urn:microsoft.com/office/officeart/2005/8/layout/cycle4"/>
    <dgm:cxn modelId="{B68F04A9-1FF6-4898-918B-CB9F114F8B60}" srcId="{48AF2E80-C764-4DA5-8A88-8691D4B37659}" destId="{80E671F7-49DC-46AA-972C-420190D46113}" srcOrd="2" destOrd="0" parTransId="{302DD189-CA87-4728-A8A9-078ABE999DB8}" sibTransId="{A8EF299E-6632-4DA6-AEB6-EA458E017C5F}"/>
    <dgm:cxn modelId="{C1F6F1D3-FE13-49FE-AF19-2875748FA5C0}" srcId="{058574A9-44D7-4A86-95AA-8C1659B235CF}" destId="{6D86BF63-1F08-44B5-AE37-07DBA7159100}" srcOrd="2" destOrd="0" parTransId="{7729C303-7731-425C-8878-C6898A0445AD}" sibTransId="{B0C24317-E7CF-43FB-BB4F-7F3FA972858F}"/>
    <dgm:cxn modelId="{44824087-2C04-9E4C-88BE-CFA5FBA40777}" type="presOf" srcId="{80E671F7-49DC-46AA-972C-420190D46113}" destId="{181E1C9F-9047-43F4-ACB5-2CE3804AD1D6}" srcOrd="1" destOrd="2" presId="urn:microsoft.com/office/officeart/2005/8/layout/cycle4"/>
    <dgm:cxn modelId="{EE928B7C-2F3C-9640-B511-C1773EFC5922}" type="presOf" srcId="{6D86BF63-1F08-44B5-AE37-07DBA7159100}" destId="{3410F88D-534E-42FA-B251-F89035570EB5}" srcOrd="0" destOrd="2" presId="urn:microsoft.com/office/officeart/2005/8/layout/cycle4"/>
    <dgm:cxn modelId="{45E863AA-9A83-1B4C-903C-8E53500BCAB6}" type="presOf" srcId="{C512CF06-D6F9-4DEC-A9E5-54B0A8EAD51B}" destId="{1C8261CD-213D-4118-BDD3-1E7D5CD7E109}" srcOrd="1" destOrd="0" presId="urn:microsoft.com/office/officeart/2005/8/layout/cycle4"/>
    <dgm:cxn modelId="{4FF36162-C0F3-4628-B5E1-5263357D78CC}" srcId="{EE734272-7395-4CB3-8829-6695BDCC1D22}" destId="{48AF2E80-C764-4DA5-8A88-8691D4B37659}" srcOrd="3" destOrd="0" parTransId="{A1777CA2-1CC1-4729-A5F1-24E7573B8996}" sibTransId="{D22A4B73-E4B3-47ED-B061-CF5096F5C362}"/>
    <dgm:cxn modelId="{63EB0334-EB9D-F141-B7BA-246D16F10C6C}" type="presOf" srcId="{F9A0E3B0-2703-4567-9C62-C4518E5ABB52}" destId="{B6D3A6FD-7735-42AB-B1F8-10BCC56F99E7}" srcOrd="0" destOrd="3" presId="urn:microsoft.com/office/officeart/2005/8/layout/cycle4"/>
    <dgm:cxn modelId="{05D8E835-68C9-DF45-9691-CBF1F34409D4}" type="presOf" srcId="{C4ECF4D8-4AFC-4B17-87F1-CD3301A0C81B}" destId="{DEE9A7D2-B767-469E-A64B-DD1C8E390217}" srcOrd="0" destOrd="0" presId="urn:microsoft.com/office/officeart/2005/8/layout/cycle4"/>
    <dgm:cxn modelId="{E2D77CA3-3383-C24D-A453-8B67006FED67}" type="presOf" srcId="{198D3ADC-2019-46D0-B0AF-DA8F5511A07F}" destId="{90EA6F89-E3B3-4599-B827-25A1D0F6CC32}" srcOrd="1" destOrd="3" presId="urn:microsoft.com/office/officeart/2005/8/layout/cycle4"/>
    <dgm:cxn modelId="{3F404323-046A-2D4A-8D87-3BA5298B76AE}" type="presOf" srcId="{058574A9-44D7-4A86-95AA-8C1659B235CF}" destId="{C2951F42-A915-4190-9ACC-92D3C094574C}" srcOrd="0" destOrd="0" presId="urn:microsoft.com/office/officeart/2005/8/layout/cycle4"/>
    <dgm:cxn modelId="{8F9673C3-4008-4024-9584-16BBF04750E7}" srcId="{EE734272-7395-4CB3-8829-6695BDCC1D22}" destId="{8D66F1E0-1A04-40DA-90BB-0879D44FC555}" srcOrd="1" destOrd="0" parTransId="{E5025D95-5BB2-4FC4-A68F-7B02E49A0A97}" sibTransId="{0C84751A-6FA3-458E-B895-A0C18DD8431C}"/>
    <dgm:cxn modelId="{CF2CA52C-B6D0-6F46-8D01-05F726F1255C}" type="presOf" srcId="{C512CF06-D6F9-4DEC-A9E5-54B0A8EAD51B}" destId="{B6D3A6FD-7735-42AB-B1F8-10BCC56F99E7}" srcOrd="0" destOrd="0" presId="urn:microsoft.com/office/officeart/2005/8/layout/cycle4"/>
    <dgm:cxn modelId="{4829F501-006F-4EB9-BF0D-2D566FEBB552}" srcId="{B7E68A6A-7398-42C8-B56B-656BD032EE2A}" destId="{D880EF28-D4CE-4B9F-9F2B-9E632B0921ED}" srcOrd="2" destOrd="0" parTransId="{0365A964-4EAE-4386-89E8-960D19350BF2}" sibTransId="{E5275961-2024-44F0-B403-74CD89D0AB06}"/>
    <dgm:cxn modelId="{0A716217-5279-B14B-8530-344DB01FCA19}" type="presOf" srcId="{54A585E7-EBF9-4483-82CE-1E491BF81BC0}" destId="{181E1C9F-9047-43F4-ACB5-2CE3804AD1D6}" srcOrd="1" destOrd="1" presId="urn:microsoft.com/office/officeart/2005/8/layout/cycle4"/>
    <dgm:cxn modelId="{5874961F-ED80-4148-A0F4-249066F20541}" srcId="{EE734272-7395-4CB3-8829-6695BDCC1D22}" destId="{B7E68A6A-7398-42C8-B56B-656BD032EE2A}" srcOrd="0" destOrd="0" parTransId="{6F1FD8A3-0C47-4B94-B87C-46317AEA6466}" sibTransId="{6356A590-2357-427E-BF94-00CB2DE07794}"/>
    <dgm:cxn modelId="{786A2B6A-BEA5-2B44-98FD-F5793EA37CBB}" type="presOf" srcId="{48477DD4-A849-4562-A1FC-89621DAA7733}" destId="{D8AED76D-B59C-440C-BFFB-9C3C0C351509}" srcOrd="0" destOrd="3" presId="urn:microsoft.com/office/officeart/2005/8/layout/cycle4"/>
    <dgm:cxn modelId="{96AEC8D5-85AF-1045-AAF0-BA11EACEF715}" type="presOf" srcId="{488E6DD1-CCC5-4196-8FC7-1BB2C1999B46}" destId="{F62680D3-83B9-4F7B-A416-34280D21DD5C}" srcOrd="1" destOrd="1" presId="urn:microsoft.com/office/officeart/2005/8/layout/cycle4"/>
    <dgm:cxn modelId="{211BE43C-CFBB-47A2-B192-DCDDDB6C02FA}" srcId="{B7E68A6A-7398-42C8-B56B-656BD032EE2A}" destId="{F9A0E3B0-2703-4567-9C62-C4518E5ABB52}" srcOrd="3" destOrd="0" parTransId="{7985BC6A-8BC4-47FC-991E-3E646CDB13EC}" sibTransId="{9923826A-9084-4D34-876B-BE7315895356}"/>
    <dgm:cxn modelId="{5607BF6E-E88B-8947-B638-4DCD43A93965}" type="presOf" srcId="{CAC7358B-F99E-4B13-AE3D-ACA0A031B42B}" destId="{90EA6F89-E3B3-4599-B827-25A1D0F6CC32}" srcOrd="1" destOrd="0" presId="urn:microsoft.com/office/officeart/2005/8/layout/cycle4"/>
    <dgm:cxn modelId="{1579C92F-9BD7-8740-A4B3-5023707AB1A9}" type="presOf" srcId="{C4ECF4D8-4AFC-4B17-87F1-CD3301A0C81B}" destId="{F62680D3-83B9-4F7B-A416-34280D21DD5C}" srcOrd="1" destOrd="0" presId="urn:microsoft.com/office/officeart/2005/8/layout/cycle4"/>
    <dgm:cxn modelId="{55DC52B8-95EA-3F49-BC53-D8A9C62C5059}" type="presOf" srcId="{6D86BF63-1F08-44B5-AE37-07DBA7159100}" destId="{90EA6F89-E3B3-4599-B827-25A1D0F6CC32}" srcOrd="1" destOrd="2" presId="urn:microsoft.com/office/officeart/2005/8/layout/cycle4"/>
    <dgm:cxn modelId="{F79DFD41-18F9-604A-B639-2871CA0D6CE7}" type="presOf" srcId="{F9A0E3B0-2703-4567-9C62-C4518E5ABB52}" destId="{1C8261CD-213D-4118-BDD3-1E7D5CD7E109}" srcOrd="1" destOrd="3" presId="urn:microsoft.com/office/officeart/2005/8/layout/cycle4"/>
    <dgm:cxn modelId="{F0B6A05A-5FE6-44CE-8D5E-61C76861CF35}" srcId="{48AF2E80-C764-4DA5-8A88-8691D4B37659}" destId="{54A585E7-EBF9-4483-82CE-1E491BF81BC0}" srcOrd="1" destOrd="0" parTransId="{C09C893C-2824-42FF-9AAE-AA4BA82F1F82}" sibTransId="{A287964E-79CF-42E1-89FD-E98F9A0D8F48}"/>
    <dgm:cxn modelId="{E699F189-ACA9-482B-8684-3EF0FEC0646E}" srcId="{8D66F1E0-1A04-40DA-90BB-0879D44FC555}" destId="{488E6DD1-CCC5-4196-8FC7-1BB2C1999B46}" srcOrd="1" destOrd="0" parTransId="{1B650A1F-0CC3-4D5B-8F8F-241283A202B6}" sibTransId="{7FD78F02-7E2B-4AA5-8087-575800BED97B}"/>
    <dgm:cxn modelId="{F7D529B2-C655-C04C-974C-42B0814B65A6}" type="presOf" srcId="{48AF2E80-C764-4DA5-8A88-8691D4B37659}" destId="{40A30CC9-AD45-4D54-9FB6-9AB93A683079}" srcOrd="0" destOrd="0" presId="urn:microsoft.com/office/officeart/2005/8/layout/cycle4"/>
    <dgm:cxn modelId="{539B12F9-3CE1-C146-BE8A-BA735FF03E27}" type="presOf" srcId="{198D3ADC-2019-46D0-B0AF-DA8F5511A07F}" destId="{3410F88D-534E-42FA-B251-F89035570EB5}" srcOrd="0" destOrd="3" presId="urn:microsoft.com/office/officeart/2005/8/layout/cycle4"/>
    <dgm:cxn modelId="{94CA1C5B-8C2C-46B9-B2B7-D7E209F12248}" srcId="{058574A9-44D7-4A86-95AA-8C1659B235CF}" destId="{B6908BCB-2EC4-4492-803C-42E613D6C14C}" srcOrd="1" destOrd="0" parTransId="{6F183580-950A-4628-8DE2-B2ADB32520E8}" sibTransId="{5EBDF7ED-A295-46E0-B8C6-EEC1095AEC1C}"/>
    <dgm:cxn modelId="{5ADC0859-0A61-784D-90CD-63BDF6739E29}" type="presOf" srcId="{488E6DD1-CCC5-4196-8FC7-1BB2C1999B46}" destId="{DEE9A7D2-B767-469E-A64B-DD1C8E390217}" srcOrd="0" destOrd="1" presId="urn:microsoft.com/office/officeart/2005/8/layout/cycle4"/>
    <dgm:cxn modelId="{B3ACEE8B-3B49-49F1-A44D-3FEABC32AB43}" srcId="{058574A9-44D7-4A86-95AA-8C1659B235CF}" destId="{198D3ADC-2019-46D0-B0AF-DA8F5511A07F}" srcOrd="3" destOrd="0" parTransId="{78326E4E-1605-45A1-A7F9-39648C984828}" sibTransId="{B86C6B89-50EE-47D5-BFF6-B266321284B5}"/>
    <dgm:cxn modelId="{7C06F0C8-ABA6-4FE2-8C8B-EB6E04471660}" srcId="{058574A9-44D7-4A86-95AA-8C1659B235CF}" destId="{CAC7358B-F99E-4B13-AE3D-ACA0A031B42B}" srcOrd="0" destOrd="0" parTransId="{94A39E3D-0BED-47F3-83F1-29FC1B69D5E8}" sibTransId="{96BCD014-D4CD-4A2E-B942-E58FCF3636ED}"/>
    <dgm:cxn modelId="{A3072282-F2C7-1E4F-9862-C19B16708702}" type="presOf" srcId="{D880EF28-D4CE-4B9F-9F2B-9E632B0921ED}" destId="{1C8261CD-213D-4118-BDD3-1E7D5CD7E109}" srcOrd="1" destOrd="2" presId="urn:microsoft.com/office/officeart/2005/8/layout/cycle4"/>
    <dgm:cxn modelId="{61F72F0D-71CD-9F41-A521-DAB2BA23891B}" type="presParOf" srcId="{6581556B-7E46-4CA1-B683-5189D5D9B882}" destId="{0C91BAAC-29D5-4214-ADE8-D8EDBD957876}" srcOrd="0" destOrd="0" presId="urn:microsoft.com/office/officeart/2005/8/layout/cycle4"/>
    <dgm:cxn modelId="{871C70EC-AF97-C14B-9F00-B127D59A69FB}" type="presParOf" srcId="{0C91BAAC-29D5-4214-ADE8-D8EDBD957876}" destId="{C518D9CC-EFE7-4FCF-B614-9DF8F02FB534}" srcOrd="0" destOrd="0" presId="urn:microsoft.com/office/officeart/2005/8/layout/cycle4"/>
    <dgm:cxn modelId="{F42A52CB-4A0B-CE45-8054-608333A2D707}" type="presParOf" srcId="{C518D9CC-EFE7-4FCF-B614-9DF8F02FB534}" destId="{B6D3A6FD-7735-42AB-B1F8-10BCC56F99E7}" srcOrd="0" destOrd="0" presId="urn:microsoft.com/office/officeart/2005/8/layout/cycle4"/>
    <dgm:cxn modelId="{2BA8E955-4A7F-484A-9051-5D2ED229C4DD}" type="presParOf" srcId="{C518D9CC-EFE7-4FCF-B614-9DF8F02FB534}" destId="{1C8261CD-213D-4118-BDD3-1E7D5CD7E109}" srcOrd="1" destOrd="0" presId="urn:microsoft.com/office/officeart/2005/8/layout/cycle4"/>
    <dgm:cxn modelId="{42151DF3-509C-AE47-B342-656AB08A4220}" type="presParOf" srcId="{0C91BAAC-29D5-4214-ADE8-D8EDBD957876}" destId="{1B7139F3-A687-421E-ACDF-3B1ADDD48294}" srcOrd="1" destOrd="0" presId="urn:microsoft.com/office/officeart/2005/8/layout/cycle4"/>
    <dgm:cxn modelId="{9F3C5D8B-C0AC-594E-8F44-E383B49F28F6}" type="presParOf" srcId="{1B7139F3-A687-421E-ACDF-3B1ADDD48294}" destId="{DEE9A7D2-B767-469E-A64B-DD1C8E390217}" srcOrd="0" destOrd="0" presId="urn:microsoft.com/office/officeart/2005/8/layout/cycle4"/>
    <dgm:cxn modelId="{A3549D3E-8C95-9148-978B-1577C2382A60}" type="presParOf" srcId="{1B7139F3-A687-421E-ACDF-3B1ADDD48294}" destId="{F62680D3-83B9-4F7B-A416-34280D21DD5C}" srcOrd="1" destOrd="0" presId="urn:microsoft.com/office/officeart/2005/8/layout/cycle4"/>
    <dgm:cxn modelId="{31F22DEE-9119-184F-AF2C-637F82A6B52F}" type="presParOf" srcId="{0C91BAAC-29D5-4214-ADE8-D8EDBD957876}" destId="{5E1CF47B-00EA-4109-91E7-F02E3CBE702C}" srcOrd="2" destOrd="0" presId="urn:microsoft.com/office/officeart/2005/8/layout/cycle4"/>
    <dgm:cxn modelId="{9C4268A9-B2D6-6A42-ABD9-06782A956756}" type="presParOf" srcId="{5E1CF47B-00EA-4109-91E7-F02E3CBE702C}" destId="{3410F88D-534E-42FA-B251-F89035570EB5}" srcOrd="0" destOrd="0" presId="urn:microsoft.com/office/officeart/2005/8/layout/cycle4"/>
    <dgm:cxn modelId="{1FBD5054-36E6-0246-B7E3-B17C7B2F7249}" type="presParOf" srcId="{5E1CF47B-00EA-4109-91E7-F02E3CBE702C}" destId="{90EA6F89-E3B3-4599-B827-25A1D0F6CC32}" srcOrd="1" destOrd="0" presId="urn:microsoft.com/office/officeart/2005/8/layout/cycle4"/>
    <dgm:cxn modelId="{18EA1336-69AA-224F-A9D4-A25E18D92CA6}" type="presParOf" srcId="{0C91BAAC-29D5-4214-ADE8-D8EDBD957876}" destId="{8160BFF9-3E1F-443B-AFDC-80A42355A0D7}" srcOrd="3" destOrd="0" presId="urn:microsoft.com/office/officeart/2005/8/layout/cycle4"/>
    <dgm:cxn modelId="{63FF8ED3-20E1-CE41-8D16-1BDDB0DB7EEE}" type="presParOf" srcId="{8160BFF9-3E1F-443B-AFDC-80A42355A0D7}" destId="{D8AED76D-B59C-440C-BFFB-9C3C0C351509}" srcOrd="0" destOrd="0" presId="urn:microsoft.com/office/officeart/2005/8/layout/cycle4"/>
    <dgm:cxn modelId="{E934463E-FD14-DB4D-87A6-EABB1AC641F5}" type="presParOf" srcId="{8160BFF9-3E1F-443B-AFDC-80A42355A0D7}" destId="{181E1C9F-9047-43F4-ACB5-2CE3804AD1D6}" srcOrd="1" destOrd="0" presId="urn:microsoft.com/office/officeart/2005/8/layout/cycle4"/>
    <dgm:cxn modelId="{FF40632B-CB89-1E48-A5F4-F1D51435EB6F}" type="presParOf" srcId="{0C91BAAC-29D5-4214-ADE8-D8EDBD957876}" destId="{8A32F7B3-1B19-4333-B034-01FC778FCDBD}" srcOrd="4" destOrd="0" presId="urn:microsoft.com/office/officeart/2005/8/layout/cycle4"/>
    <dgm:cxn modelId="{17998B52-2E31-FF47-B190-ED3D74DDEFB3}" type="presParOf" srcId="{6581556B-7E46-4CA1-B683-5189D5D9B882}" destId="{0222FE57-B846-43AE-B387-54FDE622C30C}" srcOrd="1" destOrd="0" presId="urn:microsoft.com/office/officeart/2005/8/layout/cycle4"/>
    <dgm:cxn modelId="{37654D88-660B-6E4F-AD8B-AC384A40F86A}" type="presParOf" srcId="{0222FE57-B846-43AE-B387-54FDE622C30C}" destId="{B0E67B6F-88D5-4227-AE0C-EAABEB9726EA}" srcOrd="0" destOrd="0" presId="urn:microsoft.com/office/officeart/2005/8/layout/cycle4"/>
    <dgm:cxn modelId="{30810954-E954-FD45-B668-6D0AC4090FB6}" type="presParOf" srcId="{0222FE57-B846-43AE-B387-54FDE622C30C}" destId="{BA04BE85-9FA5-47EF-B1B1-939430827F95}" srcOrd="1" destOrd="0" presId="urn:microsoft.com/office/officeart/2005/8/layout/cycle4"/>
    <dgm:cxn modelId="{24569F8F-7E31-614A-B070-19764BD8B281}" type="presParOf" srcId="{0222FE57-B846-43AE-B387-54FDE622C30C}" destId="{C2951F42-A915-4190-9ACC-92D3C094574C}" srcOrd="2" destOrd="0" presId="urn:microsoft.com/office/officeart/2005/8/layout/cycle4"/>
    <dgm:cxn modelId="{61F7837E-13C6-9C4E-99B7-C37198EFE310}" type="presParOf" srcId="{0222FE57-B846-43AE-B387-54FDE622C30C}" destId="{40A30CC9-AD45-4D54-9FB6-9AB93A683079}" srcOrd="3" destOrd="0" presId="urn:microsoft.com/office/officeart/2005/8/layout/cycle4"/>
    <dgm:cxn modelId="{B41E26E3-3F5C-664E-86E5-F8CE7FD80698}" type="presParOf" srcId="{0222FE57-B846-43AE-B387-54FDE622C30C}" destId="{4BBD0B2A-7FC2-4F18-864A-30EAD61CFE93}" srcOrd="4" destOrd="0" presId="urn:microsoft.com/office/officeart/2005/8/layout/cycle4"/>
    <dgm:cxn modelId="{C89EEC7E-1E52-634F-AB06-92596216AAAE}" type="presParOf" srcId="{6581556B-7E46-4CA1-B683-5189D5D9B882}" destId="{EBBCB767-FD1A-4F95-A1F4-B0729A632DC8}" srcOrd="2" destOrd="0" presId="urn:microsoft.com/office/officeart/2005/8/layout/cycle4"/>
    <dgm:cxn modelId="{20496248-B951-A943-91AE-40CC5DADC3D4}" type="presParOf" srcId="{6581556B-7E46-4CA1-B683-5189D5D9B882}" destId="{3B4DFA15-3475-46E9-B001-8EAE99B3D46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3F6113-CBF5-41D8-B9AF-A7BF0F08ACEA}" type="doc">
      <dgm:prSet loTypeId="urn:microsoft.com/office/officeart/2005/8/layout/hProcess10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B241C61-B115-4551-A566-8173AD31367C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Tara / İçe Aktar</a:t>
          </a:r>
        </a:p>
      </dgm:t>
    </dgm:pt>
    <dgm:pt modelId="{07799FFB-555B-4141-A823-7778F6833B7D}" type="parTrans" cxnId="{0E13339E-836F-4168-B3F8-47B9B739BAEE}">
      <dgm:prSet/>
      <dgm:spPr/>
      <dgm:t>
        <a:bodyPr/>
        <a:lstStyle/>
        <a:p>
          <a:endParaRPr lang="tr-TR"/>
        </a:p>
      </dgm:t>
    </dgm:pt>
    <dgm:pt modelId="{19940795-4EAE-46E0-9E29-A828A26FB992}" type="sibTrans" cxnId="{0E13339E-836F-4168-B3F8-47B9B739BAEE}">
      <dgm:prSet/>
      <dgm:spPr/>
      <dgm:t>
        <a:bodyPr/>
        <a:lstStyle/>
        <a:p>
          <a:endParaRPr lang="tr-TR"/>
        </a:p>
      </dgm:t>
    </dgm:pt>
    <dgm:pt modelId="{D2879BFD-5B16-4733-913C-5F3E296AFE92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Tara</a:t>
          </a:r>
        </a:p>
      </dgm:t>
    </dgm:pt>
    <dgm:pt modelId="{2BEABF0D-119E-42A5-B971-D15B962CA75E}" type="parTrans" cxnId="{4DA5666B-B7F1-41BB-AD19-55012B41D261}">
      <dgm:prSet/>
      <dgm:spPr/>
      <dgm:t>
        <a:bodyPr/>
        <a:lstStyle/>
        <a:p>
          <a:endParaRPr lang="tr-TR"/>
        </a:p>
      </dgm:t>
    </dgm:pt>
    <dgm:pt modelId="{D06335A9-7F9D-4EFE-87D9-6C857C460564}" type="sibTrans" cxnId="{4DA5666B-B7F1-41BB-AD19-55012B41D261}">
      <dgm:prSet/>
      <dgm:spPr/>
      <dgm:t>
        <a:bodyPr/>
        <a:lstStyle/>
        <a:p>
          <a:endParaRPr lang="tr-TR"/>
        </a:p>
      </dgm:t>
    </dgm:pt>
    <dgm:pt modelId="{7AFC96C0-7E99-41DF-8EC6-986364B0A0CE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Görüntü İyileştir</a:t>
          </a:r>
        </a:p>
      </dgm:t>
    </dgm:pt>
    <dgm:pt modelId="{87DA8CF7-F95B-4479-A23E-556F9990A497}" type="parTrans" cxnId="{ECF0D494-2CF6-46EE-9A36-8A700E6EEB2A}">
      <dgm:prSet/>
      <dgm:spPr/>
      <dgm:t>
        <a:bodyPr/>
        <a:lstStyle/>
        <a:p>
          <a:endParaRPr lang="tr-TR"/>
        </a:p>
      </dgm:t>
    </dgm:pt>
    <dgm:pt modelId="{43D3882D-503D-47BA-A480-4BE95FAE602B}" type="sibTrans" cxnId="{ECF0D494-2CF6-46EE-9A36-8A700E6EEB2A}">
      <dgm:prSet/>
      <dgm:spPr/>
      <dgm:t>
        <a:bodyPr/>
        <a:lstStyle/>
        <a:p>
          <a:endParaRPr lang="tr-TR"/>
        </a:p>
      </dgm:t>
    </dgm:pt>
    <dgm:pt modelId="{6F8162C4-0BFE-46CF-8315-1F99109799FA}">
      <dgm:prSet phldrT="[Metin]"/>
      <dgm:spPr/>
      <dgm:t>
        <a:bodyPr/>
        <a:lstStyle/>
        <a:p>
          <a:r>
            <a:rPr lang="tr-TR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İndeksle</a:t>
          </a:r>
        </a:p>
      </dgm:t>
    </dgm:pt>
    <dgm:pt modelId="{277C4D48-28B6-4F46-96E0-D51112897A8F}" type="parTrans" cxnId="{2B1ECA91-6CA1-4D94-B74A-5D8D050B5EFB}">
      <dgm:prSet/>
      <dgm:spPr/>
      <dgm:t>
        <a:bodyPr/>
        <a:lstStyle/>
        <a:p>
          <a:endParaRPr lang="tr-TR"/>
        </a:p>
      </dgm:t>
    </dgm:pt>
    <dgm:pt modelId="{4851A2BF-F7B1-4C20-B54D-75863382CEF6}" type="sibTrans" cxnId="{2B1ECA91-6CA1-4D94-B74A-5D8D050B5EFB}">
      <dgm:prSet/>
      <dgm:spPr/>
      <dgm:t>
        <a:bodyPr/>
        <a:lstStyle/>
        <a:p>
          <a:endParaRPr lang="tr-TR"/>
        </a:p>
      </dgm:t>
    </dgm:pt>
    <dgm:pt modelId="{E5571B06-64A0-414B-A719-45D5DFF37B49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Ön Sınıflama</a:t>
          </a:r>
        </a:p>
      </dgm:t>
    </dgm:pt>
    <dgm:pt modelId="{AABB5E68-E8CD-4FE6-9D3A-4FAC11993EB8}" type="parTrans" cxnId="{99120DA2-631C-4AF5-AAE5-F7D0A707B896}">
      <dgm:prSet/>
      <dgm:spPr/>
      <dgm:t>
        <a:bodyPr/>
        <a:lstStyle/>
        <a:p>
          <a:endParaRPr lang="tr-TR"/>
        </a:p>
      </dgm:t>
    </dgm:pt>
    <dgm:pt modelId="{FB519E0F-C37D-4788-8BA6-6532AF05A86D}" type="sibTrans" cxnId="{99120DA2-631C-4AF5-AAE5-F7D0A707B896}">
      <dgm:prSet/>
      <dgm:spPr/>
      <dgm:t>
        <a:bodyPr/>
        <a:lstStyle/>
        <a:p>
          <a:endParaRPr lang="tr-TR"/>
        </a:p>
      </dgm:t>
    </dgm:pt>
    <dgm:pt modelId="{F3EB3B6F-AB74-47D8-9DC1-DD0EC6D753CD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Üst Veri Girişi</a:t>
          </a:r>
        </a:p>
      </dgm:t>
    </dgm:pt>
    <dgm:pt modelId="{ECDD2400-EC69-47BD-AC35-D07108076880}" type="parTrans" cxnId="{5E0AD156-46AF-4575-82D7-89FDF815BE0A}">
      <dgm:prSet/>
      <dgm:spPr/>
      <dgm:t>
        <a:bodyPr/>
        <a:lstStyle/>
        <a:p>
          <a:endParaRPr lang="tr-TR"/>
        </a:p>
      </dgm:t>
    </dgm:pt>
    <dgm:pt modelId="{F73010A0-0DD8-496F-8B26-63B9989EB0B0}" type="sibTrans" cxnId="{5E0AD156-46AF-4575-82D7-89FDF815BE0A}">
      <dgm:prSet/>
      <dgm:spPr/>
      <dgm:t>
        <a:bodyPr/>
        <a:lstStyle/>
        <a:p>
          <a:endParaRPr lang="tr-TR"/>
        </a:p>
      </dgm:t>
    </dgm:pt>
    <dgm:pt modelId="{C1E8E90C-8686-41FF-919B-C15C2405E9FB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Keşfet</a:t>
          </a:r>
        </a:p>
      </dgm:t>
    </dgm:pt>
    <dgm:pt modelId="{348CB2FE-0DF0-44DA-9E48-11219BD77793}" type="parTrans" cxnId="{944390B4-D529-452C-AE10-96FB3438613A}">
      <dgm:prSet/>
      <dgm:spPr/>
      <dgm:t>
        <a:bodyPr/>
        <a:lstStyle/>
        <a:p>
          <a:endParaRPr lang="tr-TR"/>
        </a:p>
      </dgm:t>
    </dgm:pt>
    <dgm:pt modelId="{92EAA49D-FDC7-4501-B405-B6BECB090ADF}" type="sibTrans" cxnId="{944390B4-D529-452C-AE10-96FB3438613A}">
      <dgm:prSet/>
      <dgm:spPr/>
      <dgm:t>
        <a:bodyPr/>
        <a:lstStyle/>
        <a:p>
          <a:endParaRPr lang="tr-TR"/>
        </a:p>
      </dgm:t>
    </dgm:pt>
    <dgm:pt modelId="{CE62EF08-403B-4A6E-80C2-B0DD0D2AA714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Metne çevir</a:t>
          </a:r>
        </a:p>
      </dgm:t>
    </dgm:pt>
    <dgm:pt modelId="{789EE372-57D3-4D9F-AAA2-88CF23C08582}" type="parTrans" cxnId="{4B49E365-7784-4189-9E1A-BB09058BBFAF}">
      <dgm:prSet/>
      <dgm:spPr/>
      <dgm:t>
        <a:bodyPr/>
        <a:lstStyle/>
        <a:p>
          <a:endParaRPr lang="tr-TR"/>
        </a:p>
      </dgm:t>
    </dgm:pt>
    <dgm:pt modelId="{EFA3868C-7A64-456A-AC54-86980DFB4549}" type="sibTrans" cxnId="{4B49E365-7784-4189-9E1A-BB09058BBFAF}">
      <dgm:prSet/>
      <dgm:spPr/>
      <dgm:t>
        <a:bodyPr/>
        <a:lstStyle/>
        <a:p>
          <a:endParaRPr lang="tr-TR"/>
        </a:p>
      </dgm:t>
    </dgm:pt>
    <dgm:pt modelId="{7385C574-C90A-4E59-B348-27424D872F9B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İçeriği tara</a:t>
          </a:r>
        </a:p>
      </dgm:t>
    </dgm:pt>
    <dgm:pt modelId="{1D926880-2DB7-4043-8819-B24C3BE0B019}" type="parTrans" cxnId="{B2104072-8A5B-4FAA-9C35-FDEA3F213DA2}">
      <dgm:prSet/>
      <dgm:spPr/>
      <dgm:t>
        <a:bodyPr/>
        <a:lstStyle/>
        <a:p>
          <a:endParaRPr lang="tr-TR"/>
        </a:p>
      </dgm:t>
    </dgm:pt>
    <dgm:pt modelId="{0649684F-6A85-4AE0-AF02-0B8BDDD668B4}" type="sibTrans" cxnId="{B2104072-8A5B-4FAA-9C35-FDEA3F213DA2}">
      <dgm:prSet/>
      <dgm:spPr/>
      <dgm:t>
        <a:bodyPr/>
        <a:lstStyle/>
        <a:p>
          <a:endParaRPr lang="tr-TR"/>
        </a:p>
      </dgm:t>
    </dgm:pt>
    <dgm:pt modelId="{40991E74-EA4A-41FF-9874-99FF51A151E5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Ön Redaksiyon</a:t>
          </a:r>
        </a:p>
      </dgm:t>
    </dgm:pt>
    <dgm:pt modelId="{BAE5D9AC-4270-48DC-9399-7571E0AB8F31}" type="parTrans" cxnId="{AD72CA2F-2CE2-4459-A918-89DC9C50F0C6}">
      <dgm:prSet/>
      <dgm:spPr/>
      <dgm:t>
        <a:bodyPr/>
        <a:lstStyle/>
        <a:p>
          <a:endParaRPr lang="tr-TR"/>
        </a:p>
      </dgm:t>
    </dgm:pt>
    <dgm:pt modelId="{6F6832BE-1357-4F02-9974-F1BB557A6BD9}" type="sibTrans" cxnId="{AD72CA2F-2CE2-4459-A918-89DC9C50F0C6}">
      <dgm:prSet/>
      <dgm:spPr/>
      <dgm:t>
        <a:bodyPr/>
        <a:lstStyle/>
        <a:p>
          <a:endParaRPr lang="tr-TR"/>
        </a:p>
      </dgm:t>
    </dgm:pt>
    <dgm:pt modelId="{55AD57F9-DB4C-438F-915A-FA66599C00AF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Arşivle/Aktar</a:t>
          </a:r>
        </a:p>
      </dgm:t>
    </dgm:pt>
    <dgm:pt modelId="{D415D4F5-E62B-46B9-90FB-EFBF7E6228F1}" type="parTrans" cxnId="{63C90657-F1CA-4C0D-AFC3-20A0A44B799F}">
      <dgm:prSet/>
      <dgm:spPr/>
      <dgm:t>
        <a:bodyPr/>
        <a:lstStyle/>
        <a:p>
          <a:endParaRPr lang="tr-TR"/>
        </a:p>
      </dgm:t>
    </dgm:pt>
    <dgm:pt modelId="{EEA82CFE-55D2-412A-879C-2374B409790A}" type="sibTrans" cxnId="{63C90657-F1CA-4C0D-AFC3-20A0A44B799F}">
      <dgm:prSet/>
      <dgm:spPr/>
      <dgm:t>
        <a:bodyPr/>
        <a:lstStyle/>
        <a:p>
          <a:endParaRPr lang="tr-TR"/>
        </a:p>
      </dgm:t>
    </dgm:pt>
    <dgm:pt modelId="{1017431E-5E4B-4972-B2A4-1FCEFDF38C40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 uygulamasına aktar</a:t>
          </a:r>
        </a:p>
      </dgm:t>
    </dgm:pt>
    <dgm:pt modelId="{CAE466CA-E6C8-4A13-9634-729C6F32F8F4}" type="parTrans" cxnId="{ECEB80F7-4C8A-4529-8ABE-6D16390BC4B2}">
      <dgm:prSet/>
      <dgm:spPr/>
      <dgm:t>
        <a:bodyPr/>
        <a:lstStyle/>
        <a:p>
          <a:endParaRPr lang="tr-TR"/>
        </a:p>
      </dgm:t>
    </dgm:pt>
    <dgm:pt modelId="{D5DF9C91-B701-4742-940E-8D26592A0A3D}" type="sibTrans" cxnId="{ECEB80F7-4C8A-4529-8ABE-6D16390BC4B2}">
      <dgm:prSet/>
      <dgm:spPr/>
      <dgm:t>
        <a:bodyPr/>
        <a:lstStyle/>
        <a:p>
          <a:endParaRPr lang="tr-TR"/>
        </a:p>
      </dgm:t>
    </dgm:pt>
    <dgm:pt modelId="{DE79DA22-E0CD-40BD-B823-422E8C936629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Arşive aktar</a:t>
          </a:r>
        </a:p>
      </dgm:t>
    </dgm:pt>
    <dgm:pt modelId="{6C54CC7A-FF3B-496E-A912-844B26B2EDAD}" type="parTrans" cxnId="{F46CAAAF-870C-4D97-BAFE-272008BD287A}">
      <dgm:prSet/>
      <dgm:spPr/>
      <dgm:t>
        <a:bodyPr/>
        <a:lstStyle/>
        <a:p>
          <a:endParaRPr lang="tr-TR"/>
        </a:p>
      </dgm:t>
    </dgm:pt>
    <dgm:pt modelId="{401DD272-32AC-44F9-930E-01C9B166656D}" type="sibTrans" cxnId="{F46CAAAF-870C-4D97-BAFE-272008BD287A}">
      <dgm:prSet/>
      <dgm:spPr/>
      <dgm:t>
        <a:bodyPr/>
        <a:lstStyle/>
        <a:p>
          <a:endParaRPr lang="tr-TR"/>
        </a:p>
      </dgm:t>
    </dgm:pt>
    <dgm:pt modelId="{4CC8E558-3A66-4C31-831F-41053AF7CAC7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Maskele/Karart</a:t>
          </a:r>
        </a:p>
      </dgm:t>
    </dgm:pt>
    <dgm:pt modelId="{DD60660B-DCD8-4607-9D7F-1BD8A1D42055}" type="parTrans" cxnId="{8AF5E357-683D-4849-A893-0FCEE04B9A04}">
      <dgm:prSet/>
      <dgm:spPr/>
      <dgm:t>
        <a:bodyPr/>
        <a:lstStyle/>
        <a:p>
          <a:endParaRPr lang="tr-TR"/>
        </a:p>
      </dgm:t>
    </dgm:pt>
    <dgm:pt modelId="{5B07D734-9269-4591-B09F-5FBF11AFA3A2}" type="sibTrans" cxnId="{8AF5E357-683D-4849-A893-0FCEE04B9A04}">
      <dgm:prSet/>
      <dgm:spPr/>
      <dgm:t>
        <a:bodyPr/>
        <a:lstStyle/>
        <a:p>
          <a:endParaRPr lang="tr-TR"/>
        </a:p>
      </dgm:t>
    </dgm:pt>
    <dgm:pt modelId="{EAE4DAD4-A66E-45AC-9B19-4E512577E61E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İlgili bölümleri maskele/karart</a:t>
          </a:r>
        </a:p>
      </dgm:t>
    </dgm:pt>
    <dgm:pt modelId="{0A12D74B-8F72-47CE-83A5-D79144BFCEEE}" type="parTrans" cxnId="{A34C0DB7-AD67-444F-BAE4-9320A643689D}">
      <dgm:prSet/>
      <dgm:spPr/>
      <dgm:t>
        <a:bodyPr/>
        <a:lstStyle/>
        <a:p>
          <a:endParaRPr lang="tr-TR"/>
        </a:p>
      </dgm:t>
    </dgm:pt>
    <dgm:pt modelId="{FF6E4BFF-CD3C-465D-A31D-BC46FC47962D}" type="sibTrans" cxnId="{A34C0DB7-AD67-444F-BAE4-9320A643689D}">
      <dgm:prSet/>
      <dgm:spPr/>
      <dgm:t>
        <a:bodyPr/>
        <a:lstStyle/>
        <a:p>
          <a:endParaRPr lang="tr-TR"/>
        </a:p>
      </dgm:t>
    </dgm:pt>
    <dgm:pt modelId="{634446A4-00E9-4615-9082-3C99646EBB5D}">
      <dgm:prSet phldrT="[Metin]"/>
      <dgm:spPr/>
      <dgm:t>
        <a:bodyPr/>
        <a:lstStyle/>
        <a:p>
          <a:r>
            <a:rPr lang="tr-TR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Kriptola</a:t>
          </a:r>
        </a:p>
      </dgm:t>
    </dgm:pt>
    <dgm:pt modelId="{28FE531D-062B-4183-9654-4E92ED68C6A9}" type="parTrans" cxnId="{B2D531CA-899E-4BAA-ABEE-050E5AEEC768}">
      <dgm:prSet/>
      <dgm:spPr/>
      <dgm:t>
        <a:bodyPr/>
        <a:lstStyle/>
        <a:p>
          <a:endParaRPr lang="tr-TR"/>
        </a:p>
      </dgm:t>
    </dgm:pt>
    <dgm:pt modelId="{DDA4D962-9453-4B11-AA79-266498D98485}" type="sibTrans" cxnId="{B2D531CA-899E-4BAA-ABEE-050E5AEEC768}">
      <dgm:prSet/>
      <dgm:spPr/>
      <dgm:t>
        <a:bodyPr/>
        <a:lstStyle/>
        <a:p>
          <a:endParaRPr lang="tr-TR"/>
        </a:p>
      </dgm:t>
    </dgm:pt>
    <dgm:pt modelId="{11904B3C-5CF6-4C36-95CE-702F56FADE0B}" type="pres">
      <dgm:prSet presAssocID="{B63F6113-CBF5-41D8-B9AF-A7BF0F08AC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CC387A-9A15-4F50-820A-8038ABCE0327}" type="pres">
      <dgm:prSet presAssocID="{5B241C61-B115-4551-A566-8173AD31367C}" presName="composite" presStyleCnt="0"/>
      <dgm:spPr/>
    </dgm:pt>
    <dgm:pt modelId="{8DF304CC-A2CD-4F93-B1CB-41B1E27DE217}" type="pres">
      <dgm:prSet presAssocID="{5B241C61-B115-4551-A566-8173AD31367C}" presName="imagSh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BD44A56-E68D-4909-9F90-AB61FC34C2F5}" type="pres">
      <dgm:prSet presAssocID="{5B241C61-B115-4551-A566-8173AD31367C}" presName="txNode" presStyleLbl="node1" presStyleIdx="0" presStyleCnt="5" custLinFactNeighborY="24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AAACA-65EE-4469-A916-DCC386F6D401}" type="pres">
      <dgm:prSet presAssocID="{19940795-4EAE-46E0-9E29-A828A26FB99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4236AD5-22E8-4587-8775-4B7856E7FFA5}" type="pres">
      <dgm:prSet presAssocID="{19940795-4EAE-46E0-9E29-A828A26FB992}" presName="connTx" presStyleLbl="sibTrans2D1" presStyleIdx="0" presStyleCnt="4"/>
      <dgm:spPr/>
      <dgm:t>
        <a:bodyPr/>
        <a:lstStyle/>
        <a:p>
          <a:endParaRPr lang="en-US"/>
        </a:p>
      </dgm:t>
    </dgm:pt>
    <dgm:pt modelId="{0122E8F3-1AD4-45C9-BC1C-AB32F63BFE1E}" type="pres">
      <dgm:prSet presAssocID="{6F8162C4-0BFE-46CF-8315-1F99109799FA}" presName="composite" presStyleCnt="0"/>
      <dgm:spPr/>
    </dgm:pt>
    <dgm:pt modelId="{28E1E62A-5234-49C8-9EC3-1A46B009FC50}" type="pres">
      <dgm:prSet presAssocID="{6F8162C4-0BFE-46CF-8315-1F99109799FA}" presName="imagSh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618D3D3-B558-4E67-AD8D-E3D20C39AD1C}" type="pres">
      <dgm:prSet presAssocID="{6F8162C4-0BFE-46CF-8315-1F99109799FA}" presName="txNode" presStyleLbl="node1" presStyleIdx="1" presStyleCnt="5" custLinFactNeighborY="24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CCC6C-2657-4E6D-BB4F-DAB0B2F50480}" type="pres">
      <dgm:prSet presAssocID="{4851A2BF-F7B1-4C20-B54D-75863382CEF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E235F8D-CE51-4322-85FB-FC431B45CC78}" type="pres">
      <dgm:prSet presAssocID="{4851A2BF-F7B1-4C20-B54D-75863382CEF6}" presName="connTx" presStyleLbl="sibTrans2D1" presStyleIdx="1" presStyleCnt="4"/>
      <dgm:spPr/>
      <dgm:t>
        <a:bodyPr/>
        <a:lstStyle/>
        <a:p>
          <a:endParaRPr lang="en-US"/>
        </a:p>
      </dgm:t>
    </dgm:pt>
    <dgm:pt modelId="{641B3D2A-4CF2-4F81-9DBF-51859E0B9D8A}" type="pres">
      <dgm:prSet presAssocID="{C1E8E90C-8686-41FF-919B-C15C2405E9FB}" presName="composite" presStyleCnt="0"/>
      <dgm:spPr/>
    </dgm:pt>
    <dgm:pt modelId="{E6339445-289A-4122-B532-C944EBA2C699}" type="pres">
      <dgm:prSet presAssocID="{C1E8E90C-8686-41FF-919B-C15C2405E9FB}" presName="imagSh" presStyleLbl="b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7768780-27F2-4AED-A085-D4D1544D1513}" type="pres">
      <dgm:prSet presAssocID="{C1E8E90C-8686-41FF-919B-C15C2405E9FB}" presName="txNode" presStyleLbl="node1" presStyleIdx="2" presStyleCnt="5" custLinFactNeighborY="24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C7113-E978-4B77-BB5A-B3ECDEEC5307}" type="pres">
      <dgm:prSet presAssocID="{92EAA49D-FDC7-4501-B405-B6BECB090AD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A262D04-260F-4331-884F-849A05AAE60B}" type="pres">
      <dgm:prSet presAssocID="{92EAA49D-FDC7-4501-B405-B6BECB090ADF}" presName="connTx" presStyleLbl="sibTrans2D1" presStyleIdx="2" presStyleCnt="4"/>
      <dgm:spPr/>
      <dgm:t>
        <a:bodyPr/>
        <a:lstStyle/>
        <a:p>
          <a:endParaRPr lang="en-US"/>
        </a:p>
      </dgm:t>
    </dgm:pt>
    <dgm:pt modelId="{6DC51A1B-FE6A-4ADB-9562-DBA2B737BECD}" type="pres">
      <dgm:prSet presAssocID="{4CC8E558-3A66-4C31-831F-41053AF7CAC7}" presName="composite" presStyleCnt="0"/>
      <dgm:spPr/>
    </dgm:pt>
    <dgm:pt modelId="{B42FD136-CAD7-4FB5-8157-996D97338EB2}" type="pres">
      <dgm:prSet presAssocID="{4CC8E558-3A66-4C31-831F-41053AF7CAC7}" presName="imagSh" presStyleLbl="bgImgPlace1" presStyleIdx="3" presStyleCnt="5"/>
      <dgm:spPr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098"/>
          </a:stretch>
        </a:blipFill>
      </dgm:spPr>
    </dgm:pt>
    <dgm:pt modelId="{E4749965-888B-40EC-9A82-AB171E49F9C1}" type="pres">
      <dgm:prSet presAssocID="{4CC8E558-3A66-4C31-831F-41053AF7CAC7}" presName="txNode" presStyleLbl="node1" presStyleIdx="3" presStyleCnt="5" custLinFactNeighborY="24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5BBAE-1566-4806-9450-F7F4F05E30B0}" type="pres">
      <dgm:prSet presAssocID="{5B07D734-9269-4591-B09F-5FBF11AFA3A2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5DC0E54-E3D3-4937-865C-A43FA8806751}" type="pres">
      <dgm:prSet presAssocID="{5B07D734-9269-4591-B09F-5FBF11AFA3A2}" presName="connTx" presStyleLbl="sibTrans2D1" presStyleIdx="3" presStyleCnt="4"/>
      <dgm:spPr/>
      <dgm:t>
        <a:bodyPr/>
        <a:lstStyle/>
        <a:p>
          <a:endParaRPr lang="en-US"/>
        </a:p>
      </dgm:t>
    </dgm:pt>
    <dgm:pt modelId="{9D929526-154A-4E9F-B1F8-73A2339D9F22}" type="pres">
      <dgm:prSet presAssocID="{55AD57F9-DB4C-438F-915A-FA66599C00AF}" presName="composite" presStyleCnt="0"/>
      <dgm:spPr/>
    </dgm:pt>
    <dgm:pt modelId="{FD403CF9-F4FC-489B-BD6F-BFBE1EFFA21E}" type="pres">
      <dgm:prSet presAssocID="{55AD57F9-DB4C-438F-915A-FA66599C00AF}" presName="imagSh" presStyleLbl="b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6E88D41-CBCC-4E1C-9E9C-28889653F08D}" type="pres">
      <dgm:prSet presAssocID="{55AD57F9-DB4C-438F-915A-FA66599C00AF}" presName="txNode" presStyleLbl="node1" presStyleIdx="4" presStyleCnt="5" custLinFactNeighborY="249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1E529F-AE3A-D74A-B719-794B01AF07E0}" type="presOf" srcId="{1017431E-5E4B-4972-B2A4-1FCEFDF38C40}" destId="{E6E88D41-CBCC-4E1C-9E9C-28889653F08D}" srcOrd="0" destOrd="1" presId="urn:microsoft.com/office/officeart/2005/8/layout/hProcess10"/>
    <dgm:cxn modelId="{A215DCE4-0762-A14A-8E41-343BDF78D236}" type="presOf" srcId="{E5571B06-64A0-414B-A719-45D5DFF37B49}" destId="{E618D3D3-B558-4E67-AD8D-E3D20C39AD1C}" srcOrd="0" destOrd="1" presId="urn:microsoft.com/office/officeart/2005/8/layout/hProcess10"/>
    <dgm:cxn modelId="{B2D531CA-899E-4BAA-ABEE-050E5AEEC768}" srcId="{4CC8E558-3A66-4C31-831F-41053AF7CAC7}" destId="{634446A4-00E9-4615-9082-3C99646EBB5D}" srcOrd="1" destOrd="0" parTransId="{28FE531D-062B-4183-9654-4E92ED68C6A9}" sibTransId="{DDA4D962-9453-4B11-AA79-266498D98485}"/>
    <dgm:cxn modelId="{F5C57249-3FC1-874D-A71C-92163ED3D6A4}" type="presOf" srcId="{19940795-4EAE-46E0-9E29-A828A26FB992}" destId="{04236AD5-22E8-4587-8775-4B7856E7FFA5}" srcOrd="1" destOrd="0" presId="urn:microsoft.com/office/officeart/2005/8/layout/hProcess10"/>
    <dgm:cxn modelId="{9835FA3C-9709-A240-B253-1189001D6578}" type="presOf" srcId="{55AD57F9-DB4C-438F-915A-FA66599C00AF}" destId="{E6E88D41-CBCC-4E1C-9E9C-28889653F08D}" srcOrd="0" destOrd="0" presId="urn:microsoft.com/office/officeart/2005/8/layout/hProcess10"/>
    <dgm:cxn modelId="{661653D7-6C46-E84A-AB71-4DF13E0792D8}" type="presOf" srcId="{4851A2BF-F7B1-4C20-B54D-75863382CEF6}" destId="{786CCC6C-2657-4E6D-BB4F-DAB0B2F50480}" srcOrd="0" destOrd="0" presId="urn:microsoft.com/office/officeart/2005/8/layout/hProcess10"/>
    <dgm:cxn modelId="{4B49E365-7784-4189-9E1A-BB09058BBFAF}" srcId="{C1E8E90C-8686-41FF-919B-C15C2405E9FB}" destId="{CE62EF08-403B-4A6E-80C2-B0DD0D2AA714}" srcOrd="0" destOrd="0" parTransId="{789EE372-57D3-4D9F-AAA2-88CF23C08582}" sibTransId="{EFA3868C-7A64-456A-AC54-86980DFB4549}"/>
    <dgm:cxn modelId="{0102D7C9-CB44-6E44-B321-F49D42C17945}" type="presOf" srcId="{4CC8E558-3A66-4C31-831F-41053AF7CAC7}" destId="{E4749965-888B-40EC-9A82-AB171E49F9C1}" srcOrd="0" destOrd="0" presId="urn:microsoft.com/office/officeart/2005/8/layout/hProcess10"/>
    <dgm:cxn modelId="{4DA5666B-B7F1-41BB-AD19-55012B41D261}" srcId="{5B241C61-B115-4551-A566-8173AD31367C}" destId="{D2879BFD-5B16-4733-913C-5F3E296AFE92}" srcOrd="0" destOrd="0" parTransId="{2BEABF0D-119E-42A5-B971-D15B962CA75E}" sibTransId="{D06335A9-7F9D-4EFE-87D9-6C857C460564}"/>
    <dgm:cxn modelId="{79D817A8-3F07-B547-9236-6CFFB46D0EFE}" type="presOf" srcId="{F3EB3B6F-AB74-47D8-9DC1-DD0EC6D753CD}" destId="{E618D3D3-B558-4E67-AD8D-E3D20C39AD1C}" srcOrd="0" destOrd="2" presId="urn:microsoft.com/office/officeart/2005/8/layout/hProcess10"/>
    <dgm:cxn modelId="{C3B3FDF2-BFD8-6B4F-BBF6-AF6929E7F7C2}" type="presOf" srcId="{C1E8E90C-8686-41FF-919B-C15C2405E9FB}" destId="{E7768780-27F2-4AED-A085-D4D1544D1513}" srcOrd="0" destOrd="0" presId="urn:microsoft.com/office/officeart/2005/8/layout/hProcess10"/>
    <dgm:cxn modelId="{99120DA2-631C-4AF5-AAE5-F7D0A707B896}" srcId="{6F8162C4-0BFE-46CF-8315-1F99109799FA}" destId="{E5571B06-64A0-414B-A719-45D5DFF37B49}" srcOrd="0" destOrd="0" parTransId="{AABB5E68-E8CD-4FE6-9D3A-4FAC11993EB8}" sibTransId="{FB519E0F-C37D-4788-8BA6-6532AF05A86D}"/>
    <dgm:cxn modelId="{0E2F7D00-7919-BD4D-8A32-569BB6BDD1BE}" type="presOf" srcId="{DE79DA22-E0CD-40BD-B823-422E8C936629}" destId="{E6E88D41-CBCC-4E1C-9E9C-28889653F08D}" srcOrd="0" destOrd="2" presId="urn:microsoft.com/office/officeart/2005/8/layout/hProcess10"/>
    <dgm:cxn modelId="{F46CAAAF-870C-4D97-BAFE-272008BD287A}" srcId="{55AD57F9-DB4C-438F-915A-FA66599C00AF}" destId="{DE79DA22-E0CD-40BD-B823-422E8C936629}" srcOrd="1" destOrd="0" parTransId="{6C54CC7A-FF3B-496E-A912-844B26B2EDAD}" sibTransId="{401DD272-32AC-44F9-930E-01C9B166656D}"/>
    <dgm:cxn modelId="{6A3115FD-AE3C-7048-96E1-1AE4339B3189}" type="presOf" srcId="{B63F6113-CBF5-41D8-B9AF-A7BF0F08ACEA}" destId="{11904B3C-5CF6-4C36-95CE-702F56FADE0B}" srcOrd="0" destOrd="0" presId="urn:microsoft.com/office/officeart/2005/8/layout/hProcess10"/>
    <dgm:cxn modelId="{5E0AD156-46AF-4575-82D7-89FDF815BE0A}" srcId="{6F8162C4-0BFE-46CF-8315-1F99109799FA}" destId="{F3EB3B6F-AB74-47D8-9DC1-DD0EC6D753CD}" srcOrd="1" destOrd="0" parTransId="{ECDD2400-EC69-47BD-AC35-D07108076880}" sibTransId="{F73010A0-0DD8-496F-8B26-63B9989EB0B0}"/>
    <dgm:cxn modelId="{B2104072-8A5B-4FAA-9C35-FDEA3F213DA2}" srcId="{C1E8E90C-8686-41FF-919B-C15C2405E9FB}" destId="{7385C574-C90A-4E59-B348-27424D872F9B}" srcOrd="1" destOrd="0" parTransId="{1D926880-2DB7-4043-8819-B24C3BE0B019}" sibTransId="{0649684F-6A85-4AE0-AF02-0B8BDDD668B4}"/>
    <dgm:cxn modelId="{AD72CA2F-2CE2-4459-A918-89DC9C50F0C6}" srcId="{5B241C61-B115-4551-A566-8173AD31367C}" destId="{40991E74-EA4A-41FF-9874-99FF51A151E5}" srcOrd="2" destOrd="0" parTransId="{BAE5D9AC-4270-48DC-9399-7571E0AB8F31}" sibTransId="{6F6832BE-1357-4F02-9974-F1BB557A6BD9}"/>
    <dgm:cxn modelId="{940BB7BF-58D0-B149-8263-BB82ABA03691}" type="presOf" srcId="{7385C574-C90A-4E59-B348-27424D872F9B}" destId="{E7768780-27F2-4AED-A085-D4D1544D1513}" srcOrd="0" destOrd="2" presId="urn:microsoft.com/office/officeart/2005/8/layout/hProcess10"/>
    <dgm:cxn modelId="{7A6BA525-D463-0D4A-AFF4-11EDB7307D50}" type="presOf" srcId="{6F8162C4-0BFE-46CF-8315-1F99109799FA}" destId="{E618D3D3-B558-4E67-AD8D-E3D20C39AD1C}" srcOrd="0" destOrd="0" presId="urn:microsoft.com/office/officeart/2005/8/layout/hProcess10"/>
    <dgm:cxn modelId="{DD395A2A-8623-3C4C-A0C8-B1C712C4BCC1}" type="presOf" srcId="{19940795-4EAE-46E0-9E29-A828A26FB992}" destId="{A03AAACA-65EE-4469-A916-DCC386F6D401}" srcOrd="0" destOrd="0" presId="urn:microsoft.com/office/officeart/2005/8/layout/hProcess10"/>
    <dgm:cxn modelId="{63C90657-F1CA-4C0D-AFC3-20A0A44B799F}" srcId="{B63F6113-CBF5-41D8-B9AF-A7BF0F08ACEA}" destId="{55AD57F9-DB4C-438F-915A-FA66599C00AF}" srcOrd="4" destOrd="0" parTransId="{D415D4F5-E62B-46B9-90FB-EFBF7E6228F1}" sibTransId="{EEA82CFE-55D2-412A-879C-2374B409790A}"/>
    <dgm:cxn modelId="{FBABA05F-233A-6243-BEE9-7E1DED697675}" type="presOf" srcId="{40991E74-EA4A-41FF-9874-99FF51A151E5}" destId="{0BD44A56-E68D-4909-9F90-AB61FC34C2F5}" srcOrd="0" destOrd="3" presId="urn:microsoft.com/office/officeart/2005/8/layout/hProcess10"/>
    <dgm:cxn modelId="{28F8A58A-C16F-CD49-AEA1-63AB383C2FF8}" type="presOf" srcId="{92EAA49D-FDC7-4501-B405-B6BECB090ADF}" destId="{5A262D04-260F-4331-884F-849A05AAE60B}" srcOrd="1" destOrd="0" presId="urn:microsoft.com/office/officeart/2005/8/layout/hProcess10"/>
    <dgm:cxn modelId="{0E13339E-836F-4168-B3F8-47B9B739BAEE}" srcId="{B63F6113-CBF5-41D8-B9AF-A7BF0F08ACEA}" destId="{5B241C61-B115-4551-A566-8173AD31367C}" srcOrd="0" destOrd="0" parTransId="{07799FFB-555B-4141-A823-7778F6833B7D}" sibTransId="{19940795-4EAE-46E0-9E29-A828A26FB992}"/>
    <dgm:cxn modelId="{0A0A31E6-D8A3-9641-9A13-BF8D51CCCBDC}" type="presOf" srcId="{CE62EF08-403B-4A6E-80C2-B0DD0D2AA714}" destId="{E7768780-27F2-4AED-A085-D4D1544D1513}" srcOrd="0" destOrd="1" presId="urn:microsoft.com/office/officeart/2005/8/layout/hProcess10"/>
    <dgm:cxn modelId="{240FAB1E-4A9B-DE49-9131-30A36C69E32E}" type="presOf" srcId="{D2879BFD-5B16-4733-913C-5F3E296AFE92}" destId="{0BD44A56-E68D-4909-9F90-AB61FC34C2F5}" srcOrd="0" destOrd="1" presId="urn:microsoft.com/office/officeart/2005/8/layout/hProcess10"/>
    <dgm:cxn modelId="{ECF0D494-2CF6-46EE-9A36-8A700E6EEB2A}" srcId="{5B241C61-B115-4551-A566-8173AD31367C}" destId="{7AFC96C0-7E99-41DF-8EC6-986364B0A0CE}" srcOrd="1" destOrd="0" parTransId="{87DA8CF7-F95B-4479-A23E-556F9990A497}" sibTransId="{43D3882D-503D-47BA-A480-4BE95FAE602B}"/>
    <dgm:cxn modelId="{6BE467F4-8601-3249-975A-382B993E4CD9}" type="presOf" srcId="{634446A4-00E9-4615-9082-3C99646EBB5D}" destId="{E4749965-888B-40EC-9A82-AB171E49F9C1}" srcOrd="0" destOrd="2" presId="urn:microsoft.com/office/officeart/2005/8/layout/hProcess10"/>
    <dgm:cxn modelId="{F9961AAF-0C3C-8D43-B54B-B5DCE6DBB00A}" type="presOf" srcId="{EAE4DAD4-A66E-45AC-9B19-4E512577E61E}" destId="{E4749965-888B-40EC-9A82-AB171E49F9C1}" srcOrd="0" destOrd="1" presId="urn:microsoft.com/office/officeart/2005/8/layout/hProcess10"/>
    <dgm:cxn modelId="{8AF5E357-683D-4849-A893-0FCEE04B9A04}" srcId="{B63F6113-CBF5-41D8-B9AF-A7BF0F08ACEA}" destId="{4CC8E558-3A66-4C31-831F-41053AF7CAC7}" srcOrd="3" destOrd="0" parTransId="{DD60660B-DCD8-4607-9D7F-1BD8A1D42055}" sibTransId="{5B07D734-9269-4591-B09F-5FBF11AFA3A2}"/>
    <dgm:cxn modelId="{A34C0DB7-AD67-444F-BAE4-9320A643689D}" srcId="{4CC8E558-3A66-4C31-831F-41053AF7CAC7}" destId="{EAE4DAD4-A66E-45AC-9B19-4E512577E61E}" srcOrd="0" destOrd="0" parTransId="{0A12D74B-8F72-47CE-83A5-D79144BFCEEE}" sibTransId="{FF6E4BFF-CD3C-465D-A31D-BC46FC47962D}"/>
    <dgm:cxn modelId="{944390B4-D529-452C-AE10-96FB3438613A}" srcId="{B63F6113-CBF5-41D8-B9AF-A7BF0F08ACEA}" destId="{C1E8E90C-8686-41FF-919B-C15C2405E9FB}" srcOrd="2" destOrd="0" parTransId="{348CB2FE-0DF0-44DA-9E48-11219BD77793}" sibTransId="{92EAA49D-FDC7-4501-B405-B6BECB090ADF}"/>
    <dgm:cxn modelId="{2B1ECA91-6CA1-4D94-B74A-5D8D050B5EFB}" srcId="{B63F6113-CBF5-41D8-B9AF-A7BF0F08ACEA}" destId="{6F8162C4-0BFE-46CF-8315-1F99109799FA}" srcOrd="1" destOrd="0" parTransId="{277C4D48-28B6-4F46-96E0-D51112897A8F}" sibTransId="{4851A2BF-F7B1-4C20-B54D-75863382CEF6}"/>
    <dgm:cxn modelId="{B66350C7-9FC1-864E-BF5C-85E2A9E0C067}" type="presOf" srcId="{5B241C61-B115-4551-A566-8173AD31367C}" destId="{0BD44A56-E68D-4909-9F90-AB61FC34C2F5}" srcOrd="0" destOrd="0" presId="urn:microsoft.com/office/officeart/2005/8/layout/hProcess10"/>
    <dgm:cxn modelId="{FF21974E-204A-0741-84F3-744499450B62}" type="presOf" srcId="{92EAA49D-FDC7-4501-B405-B6BECB090ADF}" destId="{60AC7113-E978-4B77-BB5A-B3ECDEEC5307}" srcOrd="0" destOrd="0" presId="urn:microsoft.com/office/officeart/2005/8/layout/hProcess10"/>
    <dgm:cxn modelId="{CD61DFBD-5513-8F4E-91DD-32FC52E595C4}" type="presOf" srcId="{4851A2BF-F7B1-4C20-B54D-75863382CEF6}" destId="{2E235F8D-CE51-4322-85FB-FC431B45CC78}" srcOrd="1" destOrd="0" presId="urn:microsoft.com/office/officeart/2005/8/layout/hProcess10"/>
    <dgm:cxn modelId="{ECEB80F7-4C8A-4529-8ABE-6D16390BC4B2}" srcId="{55AD57F9-DB4C-438F-915A-FA66599C00AF}" destId="{1017431E-5E4B-4972-B2A4-1FCEFDF38C40}" srcOrd="0" destOrd="0" parTransId="{CAE466CA-E6C8-4A13-9634-729C6F32F8F4}" sibTransId="{D5DF9C91-B701-4742-940E-8D26592A0A3D}"/>
    <dgm:cxn modelId="{376BACBD-990B-7944-BBC2-754B5DFB487D}" type="presOf" srcId="{5B07D734-9269-4591-B09F-5FBF11AFA3A2}" destId="{97E5BBAE-1566-4806-9450-F7F4F05E30B0}" srcOrd="0" destOrd="0" presId="urn:microsoft.com/office/officeart/2005/8/layout/hProcess10"/>
    <dgm:cxn modelId="{F20216BF-0A61-754F-87FC-64264258B437}" type="presOf" srcId="{5B07D734-9269-4591-B09F-5FBF11AFA3A2}" destId="{25DC0E54-E3D3-4937-865C-A43FA8806751}" srcOrd="1" destOrd="0" presId="urn:microsoft.com/office/officeart/2005/8/layout/hProcess10"/>
    <dgm:cxn modelId="{1F2E110E-E4A6-C84C-A331-1A1C2EE5C651}" type="presOf" srcId="{7AFC96C0-7E99-41DF-8EC6-986364B0A0CE}" destId="{0BD44A56-E68D-4909-9F90-AB61FC34C2F5}" srcOrd="0" destOrd="2" presId="urn:microsoft.com/office/officeart/2005/8/layout/hProcess10"/>
    <dgm:cxn modelId="{4EEC93F9-22ED-5344-8969-98AF6FD22EC6}" type="presParOf" srcId="{11904B3C-5CF6-4C36-95CE-702F56FADE0B}" destId="{5DCC387A-9A15-4F50-820A-8038ABCE0327}" srcOrd="0" destOrd="0" presId="urn:microsoft.com/office/officeart/2005/8/layout/hProcess10"/>
    <dgm:cxn modelId="{D8870F85-3487-EB46-987A-05426C523A76}" type="presParOf" srcId="{5DCC387A-9A15-4F50-820A-8038ABCE0327}" destId="{8DF304CC-A2CD-4F93-B1CB-41B1E27DE217}" srcOrd="0" destOrd="0" presId="urn:microsoft.com/office/officeart/2005/8/layout/hProcess10"/>
    <dgm:cxn modelId="{7F4627BA-9B94-E84F-91DD-90FF68F9C931}" type="presParOf" srcId="{5DCC387A-9A15-4F50-820A-8038ABCE0327}" destId="{0BD44A56-E68D-4909-9F90-AB61FC34C2F5}" srcOrd="1" destOrd="0" presId="urn:microsoft.com/office/officeart/2005/8/layout/hProcess10"/>
    <dgm:cxn modelId="{C93C4097-C8BF-BF4D-AA99-9B6DD1AF18FD}" type="presParOf" srcId="{11904B3C-5CF6-4C36-95CE-702F56FADE0B}" destId="{A03AAACA-65EE-4469-A916-DCC386F6D401}" srcOrd="1" destOrd="0" presId="urn:microsoft.com/office/officeart/2005/8/layout/hProcess10"/>
    <dgm:cxn modelId="{D679005E-AE59-3440-A495-EB5D229582E7}" type="presParOf" srcId="{A03AAACA-65EE-4469-A916-DCC386F6D401}" destId="{04236AD5-22E8-4587-8775-4B7856E7FFA5}" srcOrd="0" destOrd="0" presId="urn:microsoft.com/office/officeart/2005/8/layout/hProcess10"/>
    <dgm:cxn modelId="{A4FF49CA-101B-A947-ADC8-F5930325E898}" type="presParOf" srcId="{11904B3C-5CF6-4C36-95CE-702F56FADE0B}" destId="{0122E8F3-1AD4-45C9-BC1C-AB32F63BFE1E}" srcOrd="2" destOrd="0" presId="urn:microsoft.com/office/officeart/2005/8/layout/hProcess10"/>
    <dgm:cxn modelId="{35859FEC-AD2F-3947-B69A-4EF70F8310EE}" type="presParOf" srcId="{0122E8F3-1AD4-45C9-BC1C-AB32F63BFE1E}" destId="{28E1E62A-5234-49C8-9EC3-1A46B009FC50}" srcOrd="0" destOrd="0" presId="urn:microsoft.com/office/officeart/2005/8/layout/hProcess10"/>
    <dgm:cxn modelId="{B9ADE732-B276-784C-9940-F828487CC53C}" type="presParOf" srcId="{0122E8F3-1AD4-45C9-BC1C-AB32F63BFE1E}" destId="{E618D3D3-B558-4E67-AD8D-E3D20C39AD1C}" srcOrd="1" destOrd="0" presId="urn:microsoft.com/office/officeart/2005/8/layout/hProcess10"/>
    <dgm:cxn modelId="{5C7B0026-E9B9-F340-B91C-5505AE9C3C39}" type="presParOf" srcId="{11904B3C-5CF6-4C36-95CE-702F56FADE0B}" destId="{786CCC6C-2657-4E6D-BB4F-DAB0B2F50480}" srcOrd="3" destOrd="0" presId="urn:microsoft.com/office/officeart/2005/8/layout/hProcess10"/>
    <dgm:cxn modelId="{D542AA19-F0E4-CB47-95F7-59CF7BEFED93}" type="presParOf" srcId="{786CCC6C-2657-4E6D-BB4F-DAB0B2F50480}" destId="{2E235F8D-CE51-4322-85FB-FC431B45CC78}" srcOrd="0" destOrd="0" presId="urn:microsoft.com/office/officeart/2005/8/layout/hProcess10"/>
    <dgm:cxn modelId="{8FD6565C-53FF-A14B-9DD7-95FFE4699D37}" type="presParOf" srcId="{11904B3C-5CF6-4C36-95CE-702F56FADE0B}" destId="{641B3D2A-4CF2-4F81-9DBF-51859E0B9D8A}" srcOrd="4" destOrd="0" presId="urn:microsoft.com/office/officeart/2005/8/layout/hProcess10"/>
    <dgm:cxn modelId="{9EEA97E9-E98F-5C4F-9736-EA6E6AD818BC}" type="presParOf" srcId="{641B3D2A-4CF2-4F81-9DBF-51859E0B9D8A}" destId="{E6339445-289A-4122-B532-C944EBA2C699}" srcOrd="0" destOrd="0" presId="urn:microsoft.com/office/officeart/2005/8/layout/hProcess10"/>
    <dgm:cxn modelId="{11195863-1855-094D-96EF-944C16B14557}" type="presParOf" srcId="{641B3D2A-4CF2-4F81-9DBF-51859E0B9D8A}" destId="{E7768780-27F2-4AED-A085-D4D1544D1513}" srcOrd="1" destOrd="0" presId="urn:microsoft.com/office/officeart/2005/8/layout/hProcess10"/>
    <dgm:cxn modelId="{F121ED17-5916-064A-BAEB-2A41D55740FF}" type="presParOf" srcId="{11904B3C-5CF6-4C36-95CE-702F56FADE0B}" destId="{60AC7113-E978-4B77-BB5A-B3ECDEEC5307}" srcOrd="5" destOrd="0" presId="urn:microsoft.com/office/officeart/2005/8/layout/hProcess10"/>
    <dgm:cxn modelId="{9E20A6FA-CD96-B642-A821-9825B2A2C3C3}" type="presParOf" srcId="{60AC7113-E978-4B77-BB5A-B3ECDEEC5307}" destId="{5A262D04-260F-4331-884F-849A05AAE60B}" srcOrd="0" destOrd="0" presId="urn:microsoft.com/office/officeart/2005/8/layout/hProcess10"/>
    <dgm:cxn modelId="{4D7B3E38-6664-5C47-8FC1-0B6D681EC67B}" type="presParOf" srcId="{11904B3C-5CF6-4C36-95CE-702F56FADE0B}" destId="{6DC51A1B-FE6A-4ADB-9562-DBA2B737BECD}" srcOrd="6" destOrd="0" presId="urn:microsoft.com/office/officeart/2005/8/layout/hProcess10"/>
    <dgm:cxn modelId="{FCFDBF6A-55CB-6D4D-A47E-05D64CD879CB}" type="presParOf" srcId="{6DC51A1B-FE6A-4ADB-9562-DBA2B737BECD}" destId="{B42FD136-CAD7-4FB5-8157-996D97338EB2}" srcOrd="0" destOrd="0" presId="urn:microsoft.com/office/officeart/2005/8/layout/hProcess10"/>
    <dgm:cxn modelId="{9DE30AB6-08FE-2D44-86B5-1EF8DB11F1A8}" type="presParOf" srcId="{6DC51A1B-FE6A-4ADB-9562-DBA2B737BECD}" destId="{E4749965-888B-40EC-9A82-AB171E49F9C1}" srcOrd="1" destOrd="0" presId="urn:microsoft.com/office/officeart/2005/8/layout/hProcess10"/>
    <dgm:cxn modelId="{8290BF36-18A1-3D4A-A632-5C99A966685A}" type="presParOf" srcId="{11904B3C-5CF6-4C36-95CE-702F56FADE0B}" destId="{97E5BBAE-1566-4806-9450-F7F4F05E30B0}" srcOrd="7" destOrd="0" presId="urn:microsoft.com/office/officeart/2005/8/layout/hProcess10"/>
    <dgm:cxn modelId="{80F7550F-D904-2948-B060-8A3546B41A9C}" type="presParOf" srcId="{97E5BBAE-1566-4806-9450-F7F4F05E30B0}" destId="{25DC0E54-E3D3-4937-865C-A43FA8806751}" srcOrd="0" destOrd="0" presId="urn:microsoft.com/office/officeart/2005/8/layout/hProcess10"/>
    <dgm:cxn modelId="{15BBCB54-3978-6B48-A17B-B8B4F1E6F172}" type="presParOf" srcId="{11904B3C-5CF6-4C36-95CE-702F56FADE0B}" destId="{9D929526-154A-4E9F-B1F8-73A2339D9F22}" srcOrd="8" destOrd="0" presId="urn:microsoft.com/office/officeart/2005/8/layout/hProcess10"/>
    <dgm:cxn modelId="{9FCF6D6A-2D15-E94B-A000-1BE9C118B1F0}" type="presParOf" srcId="{9D929526-154A-4E9F-B1F8-73A2339D9F22}" destId="{FD403CF9-F4FC-489B-BD6F-BFBE1EFFA21E}" srcOrd="0" destOrd="0" presId="urn:microsoft.com/office/officeart/2005/8/layout/hProcess10"/>
    <dgm:cxn modelId="{14832B8D-23CA-544E-A35F-DCE86FFDE80A}" type="presParOf" srcId="{9D929526-154A-4E9F-B1F8-73A2339D9F22}" destId="{E6E88D41-CBCC-4E1C-9E9C-28889653F08D}" srcOrd="1" destOrd="0" presId="urn:microsoft.com/office/officeart/2005/8/layout/hProcess10"/>
  </dgm:cxnLst>
  <dgm:bg>
    <a:solidFill>
      <a:schemeClr val="accent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5BD506-E9FB-4D3C-9F44-9AEBDB9292F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3E121A0-2EBE-4E91-9219-D26DBCA9E650}">
      <dgm:prSet phldrT="[Metin]"/>
      <dgm:spPr>
        <a:solidFill>
          <a:srgbClr val="376092">
            <a:alpha val="40000"/>
          </a:srgbClr>
        </a:solidFill>
      </dgm:spPr>
      <dgm:t>
        <a:bodyPr/>
        <a:lstStyle/>
        <a:p>
          <a:r>
            <a:rPr lang="tr-TR" b="1" dirty="0" smtClean="0">
              <a:solidFill>
                <a:srgbClr val="FFCC00"/>
              </a:solidFill>
            </a:rPr>
            <a:t>Aşama I </a:t>
          </a:r>
          <a:r>
            <a:rPr lang="tr-TR" dirty="0" smtClean="0">
              <a:solidFill>
                <a:srgbClr val="FFFFFF"/>
              </a:solidFill>
            </a:rPr>
            <a:t>öncelikli tamamlanmalı, Veri Sahibi Talep Uygulaması kurulmalı</a:t>
          </a:r>
          <a:endParaRPr lang="tr-TR" dirty="0">
            <a:solidFill>
              <a:srgbClr val="FFFFFF"/>
            </a:solidFill>
          </a:endParaRPr>
        </a:p>
      </dgm:t>
    </dgm:pt>
    <dgm:pt modelId="{EFDA7C80-8448-4206-9A84-199B6CB02663}" type="parTrans" cxnId="{83664BD5-FDB2-4CEF-835F-A98CBECA281C}">
      <dgm:prSet/>
      <dgm:spPr/>
      <dgm:t>
        <a:bodyPr/>
        <a:lstStyle/>
        <a:p>
          <a:endParaRPr lang="tr-TR"/>
        </a:p>
      </dgm:t>
    </dgm:pt>
    <dgm:pt modelId="{1AAE3431-B960-469F-B546-80F96F1C2A84}" type="sibTrans" cxnId="{83664BD5-FDB2-4CEF-835F-A98CBECA281C}">
      <dgm:prSet/>
      <dgm:spPr/>
      <dgm:t>
        <a:bodyPr/>
        <a:lstStyle/>
        <a:p>
          <a:endParaRPr lang="tr-TR"/>
        </a:p>
      </dgm:t>
    </dgm:pt>
    <dgm:pt modelId="{AB0FDA01-161F-4043-AC1E-FD5AD68F74A0}">
      <dgm:prSet phldrT="[Metin]"/>
      <dgm:spPr>
        <a:solidFill>
          <a:srgbClr val="376092">
            <a:alpha val="40000"/>
          </a:srgbClr>
        </a:solidFill>
      </dgm:spPr>
      <dgm:t>
        <a:bodyPr/>
        <a:lstStyle/>
        <a:p>
          <a:r>
            <a:rPr lang="tr-TR" b="1" dirty="0">
              <a:solidFill>
                <a:srgbClr val="FFCC00"/>
              </a:solidFill>
            </a:rPr>
            <a:t>Yapısal </a:t>
          </a:r>
          <a:r>
            <a:rPr lang="tr-TR" b="1" dirty="0" smtClean="0">
              <a:solidFill>
                <a:srgbClr val="FFCC00"/>
              </a:solidFill>
            </a:rPr>
            <a:t>Verilerde</a:t>
          </a:r>
          <a:r>
            <a:rPr lang="tr-TR" b="1" dirty="0" smtClean="0">
              <a:solidFill>
                <a:srgbClr val="FFFFFF"/>
              </a:solidFill>
            </a:rPr>
            <a:t> </a:t>
          </a:r>
          <a:r>
            <a:rPr lang="tr-TR" dirty="0">
              <a:solidFill>
                <a:srgbClr val="FFFFFF"/>
              </a:solidFill>
            </a:rPr>
            <a:t>keşif, anonimleştirme, redaksiyon</a:t>
          </a:r>
        </a:p>
      </dgm:t>
    </dgm:pt>
    <dgm:pt modelId="{D63D76C8-154B-41C7-AE76-B42F7D1BADFD}" type="parTrans" cxnId="{791FA475-0409-408B-98DD-FAB0F2C0822E}">
      <dgm:prSet/>
      <dgm:spPr/>
      <dgm:t>
        <a:bodyPr/>
        <a:lstStyle/>
        <a:p>
          <a:endParaRPr lang="tr-TR"/>
        </a:p>
      </dgm:t>
    </dgm:pt>
    <dgm:pt modelId="{0ED25CD4-02A9-4765-AC25-C918A32C7FD4}" type="sibTrans" cxnId="{791FA475-0409-408B-98DD-FAB0F2C0822E}">
      <dgm:prSet/>
      <dgm:spPr/>
      <dgm:t>
        <a:bodyPr/>
        <a:lstStyle/>
        <a:p>
          <a:endParaRPr lang="tr-TR"/>
        </a:p>
      </dgm:t>
    </dgm:pt>
    <dgm:pt modelId="{4B48D14D-F430-427A-8567-4654CCED18E1}">
      <dgm:prSet phldrT="[Metin]"/>
      <dgm:spPr>
        <a:solidFill>
          <a:srgbClr val="376092">
            <a:alpha val="40000"/>
          </a:srgbClr>
        </a:solidFill>
      </dgm:spPr>
      <dgm:t>
        <a:bodyPr/>
        <a:lstStyle/>
        <a:p>
          <a:r>
            <a:rPr lang="tr-TR" dirty="0">
              <a:solidFill>
                <a:srgbClr val="FFFFFF"/>
              </a:solidFill>
            </a:rPr>
            <a:t>Dosya sistemindeki </a:t>
          </a:r>
          <a:r>
            <a:rPr lang="tr-TR" b="1" dirty="0" smtClean="0">
              <a:solidFill>
                <a:srgbClr val="FFCC00"/>
              </a:solidFill>
            </a:rPr>
            <a:t>Yapısal Olmayan Verilerde</a:t>
          </a:r>
          <a:r>
            <a:rPr lang="tr-TR" dirty="0" smtClean="0">
              <a:solidFill>
                <a:srgbClr val="FFCC00"/>
              </a:solidFill>
            </a:rPr>
            <a:t> </a:t>
          </a:r>
          <a:r>
            <a:rPr lang="tr-TR" dirty="0" smtClean="0">
              <a:solidFill>
                <a:srgbClr val="FFFFFF"/>
              </a:solidFill>
            </a:rPr>
            <a:t>keşif </a:t>
          </a:r>
          <a:r>
            <a:rPr lang="tr-TR" dirty="0">
              <a:solidFill>
                <a:srgbClr val="FFFFFF"/>
              </a:solidFill>
            </a:rPr>
            <a:t>ve redaksiyon</a:t>
          </a:r>
        </a:p>
      </dgm:t>
    </dgm:pt>
    <dgm:pt modelId="{BE10E00B-A622-408C-9646-2C18CCCF22FF}" type="parTrans" cxnId="{F9DCE647-23CD-4654-874D-CDEB2B38E4A0}">
      <dgm:prSet/>
      <dgm:spPr/>
      <dgm:t>
        <a:bodyPr/>
        <a:lstStyle/>
        <a:p>
          <a:endParaRPr lang="tr-TR"/>
        </a:p>
      </dgm:t>
    </dgm:pt>
    <dgm:pt modelId="{0F575A03-2FBF-4ECD-AC4F-119747AF7819}" type="sibTrans" cxnId="{F9DCE647-23CD-4654-874D-CDEB2B38E4A0}">
      <dgm:prSet/>
      <dgm:spPr/>
      <dgm:t>
        <a:bodyPr/>
        <a:lstStyle/>
        <a:p>
          <a:endParaRPr lang="tr-TR"/>
        </a:p>
      </dgm:t>
    </dgm:pt>
    <dgm:pt modelId="{FDA5AE2D-E999-4673-BC2C-29EBFEA46B70}">
      <dgm:prSet phldrT="[Metin]"/>
      <dgm:spPr>
        <a:solidFill>
          <a:srgbClr val="376092">
            <a:alpha val="40000"/>
          </a:srgbClr>
        </a:solidFill>
      </dgm:spPr>
      <dgm:t>
        <a:bodyPr/>
        <a:lstStyle/>
        <a:p>
          <a:r>
            <a:rPr lang="tr-TR" dirty="0">
              <a:solidFill>
                <a:srgbClr val="FFFFFF"/>
              </a:solidFill>
            </a:rPr>
            <a:t>İş Birimlerine (Satınalma, Finans, İnsan Kaynakları) ait belgeler için </a:t>
          </a:r>
          <a:r>
            <a:rPr lang="tr-TR" dirty="0" smtClean="0">
              <a:solidFill>
                <a:srgbClr val="FFFFFF"/>
              </a:solidFill>
            </a:rPr>
            <a:t>çözümler</a:t>
          </a:r>
          <a:endParaRPr lang="tr-TR" dirty="0">
            <a:solidFill>
              <a:srgbClr val="FFFFFF"/>
            </a:solidFill>
          </a:endParaRPr>
        </a:p>
      </dgm:t>
    </dgm:pt>
    <dgm:pt modelId="{14067643-2EEF-4349-A8EF-B4AE0D889B81}" type="parTrans" cxnId="{EE2E455E-83B0-40B3-B767-115DAF488696}">
      <dgm:prSet/>
      <dgm:spPr/>
      <dgm:t>
        <a:bodyPr/>
        <a:lstStyle/>
        <a:p>
          <a:endParaRPr lang="tr-TR"/>
        </a:p>
      </dgm:t>
    </dgm:pt>
    <dgm:pt modelId="{C2FF309D-C804-40D6-8491-1F980A2CEE0A}" type="sibTrans" cxnId="{EE2E455E-83B0-40B3-B767-115DAF488696}">
      <dgm:prSet/>
      <dgm:spPr/>
      <dgm:t>
        <a:bodyPr/>
        <a:lstStyle/>
        <a:p>
          <a:endParaRPr lang="tr-TR"/>
        </a:p>
      </dgm:t>
    </dgm:pt>
    <dgm:pt modelId="{77BEB09A-68DA-44C1-92FB-C23F0644A958}" type="pres">
      <dgm:prSet presAssocID="{495BD506-E9FB-4D3C-9F44-9AEBDB9292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186C93-9B88-44F0-BC25-7EBCBDAD8198}" type="pres">
      <dgm:prSet presAssocID="{43E121A0-2EBE-4E91-9219-D26DBCA9E650}" presName="composite" presStyleCnt="0"/>
      <dgm:spPr/>
    </dgm:pt>
    <dgm:pt modelId="{47362D33-2DF0-403F-A078-6F61C4D8A985}" type="pres">
      <dgm:prSet presAssocID="{43E121A0-2EBE-4E91-9219-D26DBCA9E650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D5F3AD-D777-4A36-9F0B-2FC946FC7E85}" type="pres">
      <dgm:prSet presAssocID="{43E121A0-2EBE-4E91-9219-D26DBCA9E650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FFCC00"/>
          </a:solidFill>
        </a:ln>
      </dgm:spPr>
      <dgm:t>
        <a:bodyPr/>
        <a:lstStyle/>
        <a:p>
          <a:endParaRPr lang="en-US"/>
        </a:p>
      </dgm:t>
    </dgm:pt>
    <dgm:pt modelId="{08AECFC5-8B7B-42D6-9200-4E234C9F2A4A}" type="pres">
      <dgm:prSet presAssocID="{1AAE3431-B960-469F-B546-80F96F1C2A84}" presName="sibTrans" presStyleCnt="0"/>
      <dgm:spPr/>
    </dgm:pt>
    <dgm:pt modelId="{D95A35B8-4B97-4232-955C-84980C22D42A}" type="pres">
      <dgm:prSet presAssocID="{AB0FDA01-161F-4043-AC1E-FD5AD68F74A0}" presName="composite" presStyleCnt="0"/>
      <dgm:spPr/>
    </dgm:pt>
    <dgm:pt modelId="{0D151A12-9807-46BC-B973-68D1F29DCA37}" type="pres">
      <dgm:prSet presAssocID="{AB0FDA01-161F-4043-AC1E-FD5AD68F74A0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118EE-08AF-4C63-B4B5-703A0C9A92C3}" type="pres">
      <dgm:prSet presAssocID="{AB0FDA01-161F-4043-AC1E-FD5AD68F74A0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FFCC00"/>
          </a:solidFill>
        </a:ln>
      </dgm:spPr>
      <dgm:t>
        <a:bodyPr/>
        <a:lstStyle/>
        <a:p>
          <a:endParaRPr lang="en-US"/>
        </a:p>
      </dgm:t>
    </dgm:pt>
    <dgm:pt modelId="{78DCCB12-9889-497C-8976-FF40038D9F9D}" type="pres">
      <dgm:prSet presAssocID="{0ED25CD4-02A9-4765-AC25-C918A32C7FD4}" presName="sibTrans" presStyleCnt="0"/>
      <dgm:spPr/>
    </dgm:pt>
    <dgm:pt modelId="{8C1FF79F-D8C1-4D38-BBA2-FF3F71DC66AF}" type="pres">
      <dgm:prSet presAssocID="{4B48D14D-F430-427A-8567-4654CCED18E1}" presName="composite" presStyleCnt="0"/>
      <dgm:spPr/>
    </dgm:pt>
    <dgm:pt modelId="{5262BE7A-F0B2-4458-960D-FF4439627492}" type="pres">
      <dgm:prSet presAssocID="{4B48D14D-F430-427A-8567-4654CCED18E1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3ECAD9-A1CC-421B-AAF5-71DE72AF3F45}" type="pres">
      <dgm:prSet presAssocID="{4B48D14D-F430-427A-8567-4654CCED18E1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FFCC00"/>
          </a:solidFill>
        </a:ln>
      </dgm:spPr>
      <dgm:t>
        <a:bodyPr/>
        <a:lstStyle/>
        <a:p>
          <a:endParaRPr lang="en-US"/>
        </a:p>
      </dgm:t>
    </dgm:pt>
    <dgm:pt modelId="{4ADE2E9D-95F8-4A8A-9025-554B1A91BB3D}" type="pres">
      <dgm:prSet presAssocID="{0F575A03-2FBF-4ECD-AC4F-119747AF7819}" presName="sibTrans" presStyleCnt="0"/>
      <dgm:spPr/>
    </dgm:pt>
    <dgm:pt modelId="{1FF99837-E742-452A-81BA-980E7A47FF0A}" type="pres">
      <dgm:prSet presAssocID="{FDA5AE2D-E999-4673-BC2C-29EBFEA46B70}" presName="composite" presStyleCnt="0"/>
      <dgm:spPr/>
    </dgm:pt>
    <dgm:pt modelId="{492FDDD9-6B6E-49D4-BFCF-28E8E9B8217D}" type="pres">
      <dgm:prSet presAssocID="{FDA5AE2D-E999-4673-BC2C-29EBFEA46B70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B96E3-217C-4B15-995C-C9A8B8984E02}" type="pres">
      <dgm:prSet presAssocID="{FDA5AE2D-E999-4673-BC2C-29EBFEA46B70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FFCC00"/>
          </a:solidFill>
        </a:ln>
      </dgm:spPr>
      <dgm:t>
        <a:bodyPr/>
        <a:lstStyle/>
        <a:p>
          <a:endParaRPr lang="en-US"/>
        </a:p>
      </dgm:t>
    </dgm:pt>
  </dgm:ptLst>
  <dgm:cxnLst>
    <dgm:cxn modelId="{7C179DB6-E8F9-E146-B890-B8DE39CE567C}" type="presOf" srcId="{43E121A0-2EBE-4E91-9219-D26DBCA9E650}" destId="{47362D33-2DF0-403F-A078-6F61C4D8A985}" srcOrd="0" destOrd="0" presId="urn:microsoft.com/office/officeart/2008/layout/PictureStrips"/>
    <dgm:cxn modelId="{F9DCE647-23CD-4654-874D-CDEB2B38E4A0}" srcId="{495BD506-E9FB-4D3C-9F44-9AEBDB9292F0}" destId="{4B48D14D-F430-427A-8567-4654CCED18E1}" srcOrd="2" destOrd="0" parTransId="{BE10E00B-A622-408C-9646-2C18CCCF22FF}" sibTransId="{0F575A03-2FBF-4ECD-AC4F-119747AF7819}"/>
    <dgm:cxn modelId="{E4F33B9F-75CB-E34C-814B-B88D2799FAE1}" type="presOf" srcId="{AB0FDA01-161F-4043-AC1E-FD5AD68F74A0}" destId="{0D151A12-9807-46BC-B973-68D1F29DCA37}" srcOrd="0" destOrd="0" presId="urn:microsoft.com/office/officeart/2008/layout/PictureStrips"/>
    <dgm:cxn modelId="{46A30D4E-6838-6949-AB38-69D6F54C586F}" type="presOf" srcId="{495BD506-E9FB-4D3C-9F44-9AEBDB9292F0}" destId="{77BEB09A-68DA-44C1-92FB-C23F0644A958}" srcOrd="0" destOrd="0" presId="urn:microsoft.com/office/officeart/2008/layout/PictureStrips"/>
    <dgm:cxn modelId="{791FA475-0409-408B-98DD-FAB0F2C0822E}" srcId="{495BD506-E9FB-4D3C-9F44-9AEBDB9292F0}" destId="{AB0FDA01-161F-4043-AC1E-FD5AD68F74A0}" srcOrd="1" destOrd="0" parTransId="{D63D76C8-154B-41C7-AE76-B42F7D1BADFD}" sibTransId="{0ED25CD4-02A9-4765-AC25-C918A32C7FD4}"/>
    <dgm:cxn modelId="{83664BD5-FDB2-4CEF-835F-A98CBECA281C}" srcId="{495BD506-E9FB-4D3C-9F44-9AEBDB9292F0}" destId="{43E121A0-2EBE-4E91-9219-D26DBCA9E650}" srcOrd="0" destOrd="0" parTransId="{EFDA7C80-8448-4206-9A84-199B6CB02663}" sibTransId="{1AAE3431-B960-469F-B546-80F96F1C2A84}"/>
    <dgm:cxn modelId="{D459C636-C826-414A-B7C8-C80F600987AF}" type="presOf" srcId="{FDA5AE2D-E999-4673-BC2C-29EBFEA46B70}" destId="{492FDDD9-6B6E-49D4-BFCF-28E8E9B8217D}" srcOrd="0" destOrd="0" presId="urn:microsoft.com/office/officeart/2008/layout/PictureStrips"/>
    <dgm:cxn modelId="{EE2E455E-83B0-40B3-B767-115DAF488696}" srcId="{495BD506-E9FB-4D3C-9F44-9AEBDB9292F0}" destId="{FDA5AE2D-E999-4673-BC2C-29EBFEA46B70}" srcOrd="3" destOrd="0" parTransId="{14067643-2EEF-4349-A8EF-B4AE0D889B81}" sibTransId="{C2FF309D-C804-40D6-8491-1F980A2CEE0A}"/>
    <dgm:cxn modelId="{07A867BF-0E60-864D-AD6B-7E352C81EEAD}" type="presOf" srcId="{4B48D14D-F430-427A-8567-4654CCED18E1}" destId="{5262BE7A-F0B2-4458-960D-FF4439627492}" srcOrd="0" destOrd="0" presId="urn:microsoft.com/office/officeart/2008/layout/PictureStrips"/>
    <dgm:cxn modelId="{E28F43F8-3D5A-924E-B417-AFA15CA8FBB6}" type="presParOf" srcId="{77BEB09A-68DA-44C1-92FB-C23F0644A958}" destId="{11186C93-9B88-44F0-BC25-7EBCBDAD8198}" srcOrd="0" destOrd="0" presId="urn:microsoft.com/office/officeart/2008/layout/PictureStrips"/>
    <dgm:cxn modelId="{9A9822C6-8E7B-F444-8E07-FEB86D02DE3C}" type="presParOf" srcId="{11186C93-9B88-44F0-BC25-7EBCBDAD8198}" destId="{47362D33-2DF0-403F-A078-6F61C4D8A985}" srcOrd="0" destOrd="0" presId="urn:microsoft.com/office/officeart/2008/layout/PictureStrips"/>
    <dgm:cxn modelId="{C46F58AC-6357-B044-9EE3-280890473612}" type="presParOf" srcId="{11186C93-9B88-44F0-BC25-7EBCBDAD8198}" destId="{4CD5F3AD-D777-4A36-9F0B-2FC946FC7E85}" srcOrd="1" destOrd="0" presId="urn:microsoft.com/office/officeart/2008/layout/PictureStrips"/>
    <dgm:cxn modelId="{D1D98DA3-4D4B-944D-ADE7-2B526D98387A}" type="presParOf" srcId="{77BEB09A-68DA-44C1-92FB-C23F0644A958}" destId="{08AECFC5-8B7B-42D6-9200-4E234C9F2A4A}" srcOrd="1" destOrd="0" presId="urn:microsoft.com/office/officeart/2008/layout/PictureStrips"/>
    <dgm:cxn modelId="{BE1EA0AB-4308-1E41-BACF-BD8DCAD4865E}" type="presParOf" srcId="{77BEB09A-68DA-44C1-92FB-C23F0644A958}" destId="{D95A35B8-4B97-4232-955C-84980C22D42A}" srcOrd="2" destOrd="0" presId="urn:microsoft.com/office/officeart/2008/layout/PictureStrips"/>
    <dgm:cxn modelId="{41394C71-401C-C54E-8A61-8106801C5A2A}" type="presParOf" srcId="{D95A35B8-4B97-4232-955C-84980C22D42A}" destId="{0D151A12-9807-46BC-B973-68D1F29DCA37}" srcOrd="0" destOrd="0" presId="urn:microsoft.com/office/officeart/2008/layout/PictureStrips"/>
    <dgm:cxn modelId="{43644D34-72FD-3A41-9C6E-58227485A3AA}" type="presParOf" srcId="{D95A35B8-4B97-4232-955C-84980C22D42A}" destId="{E01118EE-08AF-4C63-B4B5-703A0C9A92C3}" srcOrd="1" destOrd="0" presId="urn:microsoft.com/office/officeart/2008/layout/PictureStrips"/>
    <dgm:cxn modelId="{DF574E10-6B5D-284E-87EB-BDDB0971F509}" type="presParOf" srcId="{77BEB09A-68DA-44C1-92FB-C23F0644A958}" destId="{78DCCB12-9889-497C-8976-FF40038D9F9D}" srcOrd="3" destOrd="0" presId="urn:microsoft.com/office/officeart/2008/layout/PictureStrips"/>
    <dgm:cxn modelId="{FE4BAD68-9681-844C-98F4-3A8849CF2F4C}" type="presParOf" srcId="{77BEB09A-68DA-44C1-92FB-C23F0644A958}" destId="{8C1FF79F-D8C1-4D38-BBA2-FF3F71DC66AF}" srcOrd="4" destOrd="0" presId="urn:microsoft.com/office/officeart/2008/layout/PictureStrips"/>
    <dgm:cxn modelId="{9252B3AA-008D-284A-9E63-DA67C431E765}" type="presParOf" srcId="{8C1FF79F-D8C1-4D38-BBA2-FF3F71DC66AF}" destId="{5262BE7A-F0B2-4458-960D-FF4439627492}" srcOrd="0" destOrd="0" presId="urn:microsoft.com/office/officeart/2008/layout/PictureStrips"/>
    <dgm:cxn modelId="{889346BD-3643-724F-9D97-9BCB6A6C7817}" type="presParOf" srcId="{8C1FF79F-D8C1-4D38-BBA2-FF3F71DC66AF}" destId="{8B3ECAD9-A1CC-421B-AAF5-71DE72AF3F45}" srcOrd="1" destOrd="0" presId="urn:microsoft.com/office/officeart/2008/layout/PictureStrips"/>
    <dgm:cxn modelId="{B2635C47-6363-314F-94A1-A18EF358A277}" type="presParOf" srcId="{77BEB09A-68DA-44C1-92FB-C23F0644A958}" destId="{4ADE2E9D-95F8-4A8A-9025-554B1A91BB3D}" srcOrd="5" destOrd="0" presId="urn:microsoft.com/office/officeart/2008/layout/PictureStrips"/>
    <dgm:cxn modelId="{BE38871B-84D2-CB44-AB55-B21F7D0D06E0}" type="presParOf" srcId="{77BEB09A-68DA-44C1-92FB-C23F0644A958}" destId="{1FF99837-E742-452A-81BA-980E7A47FF0A}" srcOrd="6" destOrd="0" presId="urn:microsoft.com/office/officeart/2008/layout/PictureStrips"/>
    <dgm:cxn modelId="{552AC148-9BCF-6040-A6CE-53E193B68CFB}" type="presParOf" srcId="{1FF99837-E742-452A-81BA-980E7A47FF0A}" destId="{492FDDD9-6B6E-49D4-BFCF-28E8E9B8217D}" srcOrd="0" destOrd="0" presId="urn:microsoft.com/office/officeart/2008/layout/PictureStrips"/>
    <dgm:cxn modelId="{64C08274-A307-5D4B-B3D1-924B14F30877}" type="presParOf" srcId="{1FF99837-E742-452A-81BA-980E7A47FF0A}" destId="{103B96E3-217C-4B15-995C-C9A8B8984E02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D2FEF-489C-0B44-998B-207D2CB4D66B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4400000"/>
            <a:gd name="adj2" fmla="val 16200000"/>
            <a:gd name="adj3" fmla="val 2302"/>
          </a:avLst>
        </a:prstGeom>
        <a:solidFill>
          <a:schemeClr val="accent1">
            <a:shade val="90000"/>
            <a:hueOff val="375110"/>
            <a:satOff val="-6927"/>
            <a:lumOff val="3212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27418D-89CA-0546-924D-62F81036D177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2600000"/>
            <a:gd name="adj2" fmla="val 14400000"/>
            <a:gd name="adj3" fmla="val 2302"/>
          </a:avLst>
        </a:prstGeom>
        <a:solidFill>
          <a:schemeClr val="accent1">
            <a:shade val="90000"/>
            <a:hueOff val="341009"/>
            <a:satOff val="-6297"/>
            <a:lumOff val="292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1D79AA-0108-0742-8D0B-0DB5ADC2F7E0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0800000"/>
            <a:gd name="adj2" fmla="val 12600000"/>
            <a:gd name="adj3" fmla="val 2302"/>
          </a:avLst>
        </a:prstGeom>
        <a:solidFill>
          <a:schemeClr val="accent1">
            <a:shade val="90000"/>
            <a:hueOff val="306908"/>
            <a:satOff val="-5668"/>
            <a:lumOff val="262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67C73-A5AA-3746-BB6F-177733DDFB9D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9000000"/>
            <a:gd name="adj2" fmla="val 10800000"/>
            <a:gd name="adj3" fmla="val 2302"/>
          </a:avLst>
        </a:prstGeom>
        <a:solidFill>
          <a:schemeClr val="accent1">
            <a:shade val="90000"/>
            <a:hueOff val="272807"/>
            <a:satOff val="-5038"/>
            <a:lumOff val="233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577C7-F7AC-824D-A95D-2778DBA3E81A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7200000"/>
            <a:gd name="adj2" fmla="val 9000000"/>
            <a:gd name="adj3" fmla="val 2302"/>
          </a:avLst>
        </a:prstGeom>
        <a:solidFill>
          <a:schemeClr val="accent1">
            <a:shade val="90000"/>
            <a:hueOff val="238706"/>
            <a:satOff val="-4408"/>
            <a:lumOff val="2044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5FDA88-AD78-3E44-98B8-05946C8E57DE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5400000"/>
            <a:gd name="adj2" fmla="val 7200000"/>
            <a:gd name="adj3" fmla="val 2302"/>
          </a:avLst>
        </a:prstGeom>
        <a:solidFill>
          <a:schemeClr val="accent1">
            <a:shade val="90000"/>
            <a:hueOff val="204605"/>
            <a:satOff val="-3778"/>
            <a:lumOff val="1752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A89BD9-F11F-FC45-BB36-CC2C621C7DA2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3600000"/>
            <a:gd name="adj2" fmla="val 5400000"/>
            <a:gd name="adj3" fmla="val 2302"/>
          </a:avLst>
        </a:prstGeom>
        <a:solidFill>
          <a:schemeClr val="accent1">
            <a:shade val="90000"/>
            <a:hueOff val="170504"/>
            <a:satOff val="-3149"/>
            <a:lumOff val="1460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47F3A9-C7FB-104A-B4D2-CB0121012136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800000"/>
            <a:gd name="adj2" fmla="val 3600000"/>
            <a:gd name="adj3" fmla="val 2302"/>
          </a:avLst>
        </a:prstGeom>
        <a:solidFill>
          <a:schemeClr val="accent1">
            <a:shade val="90000"/>
            <a:hueOff val="136404"/>
            <a:satOff val="-2519"/>
            <a:lumOff val="116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D7B6FC-DDA9-C34C-A67E-6CBCA3B018A7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0"/>
            <a:gd name="adj2" fmla="val 1800000"/>
            <a:gd name="adj3" fmla="val 2302"/>
          </a:avLst>
        </a:prstGeom>
        <a:solidFill>
          <a:schemeClr val="accent1">
            <a:shade val="90000"/>
            <a:hueOff val="102303"/>
            <a:satOff val="-1889"/>
            <a:lumOff val="876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A4A730-615C-5544-8030-CCC1F77FF7C4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9800000"/>
            <a:gd name="adj2" fmla="val 0"/>
            <a:gd name="adj3" fmla="val 2302"/>
          </a:avLst>
        </a:prstGeom>
        <a:solidFill>
          <a:schemeClr val="accent1">
            <a:shade val="90000"/>
            <a:hueOff val="68202"/>
            <a:satOff val="-1259"/>
            <a:lumOff val="58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DD9ECE-F1D4-4B4A-89C8-BED4DEE88A17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8000000"/>
            <a:gd name="adj2" fmla="val 19800000"/>
            <a:gd name="adj3" fmla="val 2302"/>
          </a:avLst>
        </a:prstGeom>
        <a:solidFill>
          <a:schemeClr val="accent1">
            <a:shade val="90000"/>
            <a:hueOff val="34101"/>
            <a:satOff val="-630"/>
            <a:lumOff val="292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6F2E14-383E-1C41-841B-5A708ACE3C5A}">
      <dsp:nvSpPr>
        <dsp:cNvPr id="0" name=""/>
        <dsp:cNvSpPr/>
      </dsp:nvSpPr>
      <dsp:spPr>
        <a:xfrm>
          <a:off x="314471" y="327487"/>
          <a:ext cx="4209767" cy="4209767"/>
        </a:xfrm>
        <a:prstGeom prst="blockArc">
          <a:avLst>
            <a:gd name="adj1" fmla="val 16200000"/>
            <a:gd name="adj2" fmla="val 18000000"/>
            <a:gd name="adj3" fmla="val 230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B650EF-1D93-9349-B57B-4613AE32247B}">
      <dsp:nvSpPr>
        <dsp:cNvPr id="0" name=""/>
        <dsp:cNvSpPr/>
      </dsp:nvSpPr>
      <dsp:spPr>
        <a:xfrm>
          <a:off x="2333907" y="2409302"/>
          <a:ext cx="170895" cy="46137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358934" y="2416059"/>
        <a:ext cx="120841" cy="32623"/>
      </dsp:txXfrm>
    </dsp:sp>
    <dsp:sp modelId="{67B51B74-2589-B044-AB80-9D7C6D160783}">
      <dsp:nvSpPr>
        <dsp:cNvPr id="0" name=""/>
        <dsp:cNvSpPr/>
      </dsp:nvSpPr>
      <dsp:spPr>
        <a:xfrm>
          <a:off x="2082795" y="15159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Şehir</a:t>
          </a:r>
          <a:endParaRPr lang="en-US" sz="12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2181371" y="113735"/>
        <a:ext cx="475967" cy="475967"/>
      </dsp:txXfrm>
    </dsp:sp>
    <dsp:sp modelId="{EFC87DB0-5B6C-9344-8C19-5B1BB0B07171}">
      <dsp:nvSpPr>
        <dsp:cNvPr id="0" name=""/>
        <dsp:cNvSpPr/>
      </dsp:nvSpPr>
      <dsp:spPr>
        <a:xfrm>
          <a:off x="3123121" y="293914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636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636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636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Posta </a:t>
          </a:r>
          <a:r>
            <a:rPr lang="en-US" sz="11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Kodu</a:t>
          </a:r>
          <a:endParaRPr lang="en-US" sz="11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3221697" y="392490"/>
        <a:ext cx="475967" cy="475967"/>
      </dsp:txXfrm>
    </dsp:sp>
    <dsp:sp modelId="{185664C4-7648-EA44-8C8A-B3DDDEC748EA}">
      <dsp:nvSpPr>
        <dsp:cNvPr id="0" name=""/>
        <dsp:cNvSpPr/>
      </dsp:nvSpPr>
      <dsp:spPr>
        <a:xfrm>
          <a:off x="3884692" y="1055485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727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727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727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Kan</a:t>
          </a:r>
          <a:r>
            <a:rPr lang="en-US" sz="10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</a:t>
          </a:r>
          <a:r>
            <a:rPr lang="en-US" sz="10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Grubu</a:t>
          </a:r>
          <a:endParaRPr lang="en-US" sz="10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3983268" y="1154061"/>
        <a:ext cx="475967" cy="475967"/>
      </dsp:txXfrm>
    </dsp:sp>
    <dsp:sp modelId="{528B5F5A-48C7-6646-BD83-670F53F29C2C}">
      <dsp:nvSpPr>
        <dsp:cNvPr id="0" name=""/>
        <dsp:cNvSpPr/>
      </dsp:nvSpPr>
      <dsp:spPr>
        <a:xfrm>
          <a:off x="4163447" y="2095811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909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909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909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Din</a:t>
          </a:r>
        </a:p>
      </dsp:txBody>
      <dsp:txXfrm>
        <a:off x="4262023" y="2194387"/>
        <a:ext cx="475967" cy="475967"/>
      </dsp:txXfrm>
    </dsp:sp>
    <dsp:sp modelId="{99CD8149-0B08-3642-BDA2-547C3FA8B77B}">
      <dsp:nvSpPr>
        <dsp:cNvPr id="0" name=""/>
        <dsp:cNvSpPr/>
      </dsp:nvSpPr>
      <dsp:spPr>
        <a:xfrm>
          <a:off x="3884692" y="3136136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4545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4545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4545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VKN</a:t>
          </a:r>
        </a:p>
      </dsp:txBody>
      <dsp:txXfrm>
        <a:off x="3983268" y="3234712"/>
        <a:ext cx="475967" cy="475967"/>
      </dsp:txXfrm>
    </dsp:sp>
    <dsp:sp modelId="{E6440840-E3CC-1943-81C5-911AD97672C9}">
      <dsp:nvSpPr>
        <dsp:cNvPr id="0" name=""/>
        <dsp:cNvSpPr/>
      </dsp:nvSpPr>
      <dsp:spPr>
        <a:xfrm>
          <a:off x="3123121" y="3897708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8182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8182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8182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Cinsiyet</a:t>
          </a:r>
        </a:p>
      </dsp:txBody>
      <dsp:txXfrm>
        <a:off x="3221697" y="3996284"/>
        <a:ext cx="475967" cy="475967"/>
      </dsp:txXfrm>
    </dsp:sp>
    <dsp:sp modelId="{3CDB2687-42EC-5C44-9340-5ADB9A713821}">
      <dsp:nvSpPr>
        <dsp:cNvPr id="0" name=""/>
        <dsp:cNvSpPr/>
      </dsp:nvSpPr>
      <dsp:spPr>
        <a:xfrm>
          <a:off x="2082795" y="4176462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1818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1818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1818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IMEI</a:t>
          </a:r>
        </a:p>
      </dsp:txBody>
      <dsp:txXfrm>
        <a:off x="2181371" y="4275038"/>
        <a:ext cx="475967" cy="475967"/>
      </dsp:txXfrm>
    </dsp:sp>
    <dsp:sp modelId="{B97F6E63-DB43-C04F-A4BD-851BAC41CDDF}">
      <dsp:nvSpPr>
        <dsp:cNvPr id="0" name=""/>
        <dsp:cNvSpPr/>
      </dsp:nvSpPr>
      <dsp:spPr>
        <a:xfrm>
          <a:off x="1042470" y="3897708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5455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5455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5455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Adres</a:t>
          </a:r>
          <a:endParaRPr lang="en-US" sz="11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1141046" y="3996284"/>
        <a:ext cx="475967" cy="475967"/>
      </dsp:txXfrm>
    </dsp:sp>
    <dsp:sp modelId="{2D00F643-DF81-B641-89A5-5E6BA8DB8080}">
      <dsp:nvSpPr>
        <dsp:cNvPr id="0" name=""/>
        <dsp:cNvSpPr/>
      </dsp:nvSpPr>
      <dsp:spPr>
        <a:xfrm>
          <a:off x="280898" y="3136136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9091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9091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9091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Kimlik</a:t>
          </a:r>
          <a:r>
            <a:rPr lang="en-US" sz="10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No</a:t>
          </a:r>
        </a:p>
      </dsp:txBody>
      <dsp:txXfrm>
        <a:off x="379474" y="3234712"/>
        <a:ext cx="475967" cy="475967"/>
      </dsp:txXfrm>
    </dsp:sp>
    <dsp:sp modelId="{8C8341DF-CB10-9B4A-8D87-DD9E42648AA9}">
      <dsp:nvSpPr>
        <dsp:cNvPr id="0" name=""/>
        <dsp:cNvSpPr/>
      </dsp:nvSpPr>
      <dsp:spPr>
        <a:xfrm>
          <a:off x="2144" y="2095811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72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272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72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Telefon</a:t>
          </a:r>
          <a:r>
            <a:rPr lang="en-US" sz="8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No</a:t>
          </a:r>
        </a:p>
      </dsp:txBody>
      <dsp:txXfrm>
        <a:off x="100720" y="2194387"/>
        <a:ext cx="475967" cy="475967"/>
      </dsp:txXfrm>
    </dsp:sp>
    <dsp:sp modelId="{A3780AB0-F63B-874C-A797-A26FD26E47D1}">
      <dsp:nvSpPr>
        <dsp:cNvPr id="0" name=""/>
        <dsp:cNvSpPr/>
      </dsp:nvSpPr>
      <dsp:spPr>
        <a:xfrm>
          <a:off x="280898" y="1055485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6364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6364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6364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Medeni</a:t>
          </a:r>
          <a:r>
            <a:rPr lang="en-US" sz="9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Durum</a:t>
          </a:r>
        </a:p>
      </dsp:txBody>
      <dsp:txXfrm>
        <a:off x="379474" y="1154061"/>
        <a:ext cx="475967" cy="475967"/>
      </dsp:txXfrm>
    </dsp:sp>
    <dsp:sp modelId="{5422E888-27A1-3B4B-B7E3-1160FD3D0C3B}">
      <dsp:nvSpPr>
        <dsp:cNvPr id="0" name=""/>
        <dsp:cNvSpPr/>
      </dsp:nvSpPr>
      <dsp:spPr>
        <a:xfrm>
          <a:off x="1042470" y="293914"/>
          <a:ext cx="673119" cy="67311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Sağlık</a:t>
          </a:r>
          <a:endParaRPr lang="en-US" sz="10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1141046" y="392490"/>
        <a:ext cx="475967" cy="475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CADA5-E80D-2644-BED7-22E8C8FA594D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13500000"/>
            <a:gd name="adj2" fmla="val 162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3E309-32BE-DA4A-A744-C5A9D8591F5E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10800000"/>
            <a:gd name="adj2" fmla="val 135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4543F-90D2-2F42-87BB-0A628DB4B79E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8100000"/>
            <a:gd name="adj2" fmla="val 108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6B2CF4-A421-5148-A835-A518B27CA7E0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5400000"/>
            <a:gd name="adj2" fmla="val 81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73AD-56FE-D240-809B-AC9569BDA3CD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2700000"/>
            <a:gd name="adj2" fmla="val 54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E7922-DB32-F04D-88F4-4028C06DBE0D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0"/>
            <a:gd name="adj2" fmla="val 27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F75A2-86C3-894A-A5C3-F93124652A09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18900000"/>
            <a:gd name="adj2" fmla="val 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38703-D0DE-1F44-977F-1F1C43F0ECF5}">
      <dsp:nvSpPr>
        <dsp:cNvPr id="0" name=""/>
        <dsp:cNvSpPr/>
      </dsp:nvSpPr>
      <dsp:spPr>
        <a:xfrm>
          <a:off x="466200" y="351817"/>
          <a:ext cx="3182399" cy="3182399"/>
        </a:xfrm>
        <a:prstGeom prst="blockArc">
          <a:avLst>
            <a:gd name="adj1" fmla="val 16200000"/>
            <a:gd name="adj2" fmla="val 18900000"/>
            <a:gd name="adj3" fmla="val 341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5C47C-DE12-F246-A99B-2084CEE2B89B}">
      <dsp:nvSpPr>
        <dsp:cNvPr id="0" name=""/>
        <dsp:cNvSpPr/>
      </dsp:nvSpPr>
      <dsp:spPr>
        <a:xfrm flipH="1">
          <a:off x="2022698" y="1928302"/>
          <a:ext cx="131963" cy="9198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b="0" kern="1200" dirty="0">
            <a:solidFill>
              <a:srgbClr val="F2C95A"/>
            </a:solidFill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2042024" y="1941773"/>
        <a:ext cx="93311" cy="65047"/>
      </dsp:txXfrm>
    </dsp:sp>
    <dsp:sp modelId="{8F100287-3CB9-A543-B115-14636A1850A9}">
      <dsp:nvSpPr>
        <dsp:cNvPr id="0" name=""/>
        <dsp:cNvSpPr/>
      </dsp:nvSpPr>
      <dsp:spPr>
        <a:xfrm>
          <a:off x="1679774" y="1381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E-Posta</a:t>
          </a:r>
        </a:p>
      </dsp:txBody>
      <dsp:txXfrm>
        <a:off x="1790378" y="111985"/>
        <a:ext cx="534042" cy="534042"/>
      </dsp:txXfrm>
    </dsp:sp>
    <dsp:sp modelId="{79721359-EB1B-BF4C-BB1D-7E0319C31B9D}">
      <dsp:nvSpPr>
        <dsp:cNvPr id="0" name=""/>
        <dsp:cNvSpPr/>
      </dsp:nvSpPr>
      <dsp:spPr>
        <a:xfrm>
          <a:off x="2785697" y="459469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IBAN</a:t>
          </a:r>
        </a:p>
      </dsp:txBody>
      <dsp:txXfrm>
        <a:off x="2896301" y="570073"/>
        <a:ext cx="534042" cy="534042"/>
      </dsp:txXfrm>
    </dsp:sp>
    <dsp:sp modelId="{1D36D3D9-0BA8-4946-AF84-F4271C54E043}">
      <dsp:nvSpPr>
        <dsp:cNvPr id="0" name=""/>
        <dsp:cNvSpPr/>
      </dsp:nvSpPr>
      <dsp:spPr>
        <a:xfrm>
          <a:off x="3243785" y="1565392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IP No</a:t>
          </a:r>
        </a:p>
      </dsp:txBody>
      <dsp:txXfrm>
        <a:off x="3354389" y="1675996"/>
        <a:ext cx="534042" cy="534042"/>
      </dsp:txXfrm>
    </dsp:sp>
    <dsp:sp modelId="{B49889FD-11A8-D74F-B226-0AC7BD895466}">
      <dsp:nvSpPr>
        <dsp:cNvPr id="0" name=""/>
        <dsp:cNvSpPr/>
      </dsp:nvSpPr>
      <dsp:spPr>
        <a:xfrm>
          <a:off x="2785697" y="2671314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Ülke</a:t>
          </a:r>
          <a:endParaRPr lang="en-US" sz="16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2896301" y="2781918"/>
        <a:ext cx="534042" cy="534042"/>
      </dsp:txXfrm>
    </dsp:sp>
    <dsp:sp modelId="{CD644B10-5B8D-D842-92E4-EE54AD1D31B2}">
      <dsp:nvSpPr>
        <dsp:cNvPr id="0" name=""/>
        <dsp:cNvSpPr/>
      </dsp:nvSpPr>
      <dsp:spPr>
        <a:xfrm>
          <a:off x="1679774" y="3129402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Coğrafi</a:t>
          </a:r>
          <a:r>
            <a:rPr lang="en-US" sz="8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</a:t>
          </a:r>
          <a:r>
            <a:rPr lang="en-US" sz="8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Koordinat</a:t>
          </a:r>
          <a:endParaRPr lang="en-US" sz="800" b="0" i="0" kern="1200" dirty="0">
            <a:latin typeface="Verdana" panose="020B0604030504040204" pitchFamily="34" charset="0"/>
            <a:ea typeface="Verdana" panose="020B0604030504040204" pitchFamily="34" charset="0"/>
            <a:cs typeface="Arial"/>
          </a:endParaRPr>
        </a:p>
      </dsp:txBody>
      <dsp:txXfrm>
        <a:off x="1790378" y="3240006"/>
        <a:ext cx="534042" cy="534042"/>
      </dsp:txXfrm>
    </dsp:sp>
    <dsp:sp modelId="{31AD27F1-E5D0-174A-A6E4-2F81E0FE5308}">
      <dsp:nvSpPr>
        <dsp:cNvPr id="0" name=""/>
        <dsp:cNvSpPr/>
      </dsp:nvSpPr>
      <dsp:spPr>
        <a:xfrm>
          <a:off x="573852" y="2671314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Kredi</a:t>
          </a:r>
          <a:r>
            <a:rPr lang="en-US" sz="10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</a:t>
          </a:r>
          <a:r>
            <a:rPr lang="en-US" sz="1000" b="0" i="0" kern="1200" dirty="0" err="1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Kartı</a:t>
          </a:r>
          <a:r>
            <a:rPr lang="en-US" sz="10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 No</a:t>
          </a:r>
        </a:p>
      </dsp:txBody>
      <dsp:txXfrm>
        <a:off x="684456" y="2781918"/>
        <a:ext cx="534042" cy="534042"/>
      </dsp:txXfrm>
    </dsp:sp>
    <dsp:sp modelId="{DAF6CC34-8214-AA4C-B11A-38D0638F80B3}">
      <dsp:nvSpPr>
        <dsp:cNvPr id="0" name=""/>
        <dsp:cNvSpPr/>
      </dsp:nvSpPr>
      <dsp:spPr>
        <a:xfrm>
          <a:off x="115764" y="1565392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URL</a:t>
          </a:r>
        </a:p>
      </dsp:txBody>
      <dsp:txXfrm>
        <a:off x="226368" y="1675996"/>
        <a:ext cx="534042" cy="534042"/>
      </dsp:txXfrm>
    </dsp:sp>
    <dsp:sp modelId="{2F13A5A7-116A-8940-BDC7-EE7A456320C2}">
      <dsp:nvSpPr>
        <dsp:cNvPr id="0" name=""/>
        <dsp:cNvSpPr/>
      </dsp:nvSpPr>
      <dsp:spPr>
        <a:xfrm>
          <a:off x="573852" y="459469"/>
          <a:ext cx="755250" cy="7552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i="0" kern="1200" dirty="0">
              <a:latin typeface="Verdana" panose="020B0604030504040204" pitchFamily="34" charset="0"/>
              <a:ea typeface="Verdana" panose="020B0604030504040204" pitchFamily="34" charset="0"/>
              <a:cs typeface="Arial"/>
            </a:rPr>
            <a:t>Mac ID</a:t>
          </a:r>
        </a:p>
      </dsp:txBody>
      <dsp:txXfrm>
        <a:off x="684456" y="570073"/>
        <a:ext cx="534042" cy="534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A5931-3474-C14D-8158-858311B3648A}">
      <dsp:nvSpPr>
        <dsp:cNvPr id="0" name=""/>
        <dsp:cNvSpPr/>
      </dsp:nvSpPr>
      <dsp:spPr>
        <a:xfrm>
          <a:off x="376681" y="1723431"/>
          <a:ext cx="1756916" cy="14988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pc="-21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 </a:t>
          </a:r>
          <a:endParaRPr lang="en-US" sz="2000" b="1" kern="1200" spc="-21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pc="-21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Yapıldı</a:t>
          </a:r>
          <a:r>
            <a:rPr lang="en-US" sz="2000" b="1" kern="1200" spc="-21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?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sp:txBody>
      <dsp:txXfrm>
        <a:off x="420581" y="1767331"/>
        <a:ext cx="1669116" cy="1411068"/>
      </dsp:txXfrm>
    </dsp:sp>
    <dsp:sp modelId="{07E5896F-1F1B-7A41-9F90-E98598483BF0}">
      <dsp:nvSpPr>
        <dsp:cNvPr id="0" name=""/>
        <dsp:cNvSpPr/>
      </dsp:nvSpPr>
      <dsp:spPr>
        <a:xfrm rot="4219">
          <a:off x="2305047" y="2256519"/>
          <a:ext cx="363475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chemeClr val="bg1"/>
            </a:solidFill>
          </a:endParaRPr>
        </a:p>
      </dsp:txBody>
      <dsp:txXfrm>
        <a:off x="2305047" y="2343595"/>
        <a:ext cx="254433" cy="261429"/>
      </dsp:txXfrm>
    </dsp:sp>
    <dsp:sp modelId="{72FF03BA-B531-5249-B981-B97F93AC484B}">
      <dsp:nvSpPr>
        <dsp:cNvPr id="0" name=""/>
        <dsp:cNvSpPr/>
      </dsp:nvSpPr>
      <dsp:spPr>
        <a:xfrm>
          <a:off x="2819398" y="1726428"/>
          <a:ext cx="1756916" cy="14988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Yapılacak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?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sp:txBody>
      <dsp:txXfrm>
        <a:off x="2863298" y="1770328"/>
        <a:ext cx="1669116" cy="1411068"/>
      </dsp:txXfrm>
    </dsp:sp>
    <dsp:sp modelId="{736B7971-64A4-3E4F-BB52-885D0324B944}">
      <dsp:nvSpPr>
        <dsp:cNvPr id="0" name=""/>
        <dsp:cNvSpPr/>
      </dsp:nvSpPr>
      <dsp:spPr>
        <a:xfrm rot="21595492">
          <a:off x="4708586" y="2256496"/>
          <a:ext cx="280415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7555"/>
            <a:satOff val="-3464"/>
            <a:lumOff val="16063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chemeClr val="bg1"/>
            </a:solidFill>
          </a:endParaRPr>
        </a:p>
      </dsp:txBody>
      <dsp:txXfrm>
        <a:off x="4708586" y="2343694"/>
        <a:ext cx="196291" cy="261429"/>
      </dsp:txXfrm>
    </dsp:sp>
    <dsp:sp modelId="{F4F8DAED-78D1-AC40-AE09-4ED09FDD037A}">
      <dsp:nvSpPr>
        <dsp:cNvPr id="0" name=""/>
        <dsp:cNvSpPr/>
      </dsp:nvSpPr>
      <dsp:spPr>
        <a:xfrm>
          <a:off x="5105399" y="1723431"/>
          <a:ext cx="1756916" cy="14988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Yapılmalı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?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sp:txBody>
      <dsp:txXfrm>
        <a:off x="5149299" y="1767331"/>
        <a:ext cx="1669116" cy="1411068"/>
      </dsp:txXfrm>
    </dsp:sp>
    <dsp:sp modelId="{7C445AE6-F502-C94E-8AF2-24E77E47553B}">
      <dsp:nvSpPr>
        <dsp:cNvPr id="0" name=""/>
        <dsp:cNvSpPr/>
      </dsp:nvSpPr>
      <dsp:spPr>
        <a:xfrm>
          <a:off x="6993507" y="2255007"/>
          <a:ext cx="278127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75110"/>
            <a:satOff val="-6927"/>
            <a:lumOff val="32127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solidFill>
              <a:schemeClr val="bg1"/>
            </a:solidFill>
          </a:endParaRPr>
        </a:p>
      </dsp:txBody>
      <dsp:txXfrm>
        <a:off x="6993507" y="2342150"/>
        <a:ext cx="194689" cy="261429"/>
      </dsp:txXfrm>
    </dsp:sp>
    <dsp:sp modelId="{B53BF31B-CF31-364A-AD61-74D307B2DD35}">
      <dsp:nvSpPr>
        <dsp:cNvPr id="0" name=""/>
        <dsp:cNvSpPr/>
      </dsp:nvSpPr>
      <dsp:spPr>
        <a:xfrm>
          <a:off x="7387083" y="1723431"/>
          <a:ext cx="1756916" cy="1498868"/>
        </a:xfrm>
        <a:prstGeom prst="roundRect">
          <a:avLst>
            <a:gd name="adj" fmla="val 10000"/>
          </a:avLst>
        </a:prstGeom>
        <a:solidFill>
          <a:srgbClr val="FFCC00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Tüm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Kurumsal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Süreçler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Uyumlu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 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hale </a:t>
          </a:r>
          <a:r>
            <a:rPr lang="en-US" sz="18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rPr>
            <a:t>getirilmeli</a:t>
          </a:r>
          <a:endParaRPr 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/>
            <a:cs typeface="Verdana"/>
          </a:endParaRPr>
        </a:p>
      </dsp:txBody>
      <dsp:txXfrm>
        <a:off x="7430983" y="1767331"/>
        <a:ext cx="1669116" cy="1411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0F88D-534E-42FA-B251-F89035570EB5}">
      <dsp:nvSpPr>
        <dsp:cNvPr id="0" name=""/>
        <dsp:cNvSpPr/>
      </dsp:nvSpPr>
      <dsp:spPr>
        <a:xfrm>
          <a:off x="4562878" y="2886549"/>
          <a:ext cx="4123921" cy="1619824"/>
        </a:xfrm>
        <a:prstGeom prst="roundRect">
          <a:avLst>
            <a:gd name="adj" fmla="val 10000"/>
          </a:avLst>
        </a:prstGeom>
        <a:solidFill>
          <a:srgbClr val="10253F">
            <a:alpha val="90000"/>
          </a:srgb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Uygun kullanım</a:t>
          </a:r>
          <a:r>
            <a:rPr lang="en-IE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600" b="1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Rıza Yönetimi </a:t>
          </a: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Sınırlılık</a:t>
          </a: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Uluslararası Aktarım</a:t>
          </a:r>
          <a:endParaRPr lang="en-IE" sz="1600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835636" y="3327087"/>
        <a:ext cx="2815581" cy="1143704"/>
      </dsp:txXfrm>
    </dsp:sp>
    <dsp:sp modelId="{D8AED76D-B59C-440C-BFFB-9C3C0C351509}">
      <dsp:nvSpPr>
        <dsp:cNvPr id="0" name=""/>
        <dsp:cNvSpPr/>
      </dsp:nvSpPr>
      <dsp:spPr>
        <a:xfrm>
          <a:off x="0" y="2886549"/>
          <a:ext cx="4123182" cy="1619824"/>
        </a:xfrm>
        <a:prstGeom prst="roundRect">
          <a:avLst>
            <a:gd name="adj" fmla="val 10000"/>
          </a:avLst>
        </a:prstGeom>
        <a:solidFill>
          <a:srgbClr val="10253F"/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Saklama Süresi</a:t>
          </a:r>
          <a:endParaRPr lang="en-US" sz="1600" b="1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Silme Hakkı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Taşınabilirlik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Üçüncü Şahıs Kopyalar</a:t>
          </a:r>
          <a:endParaRPr lang="en-IE" sz="1600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582" y="3327087"/>
        <a:ext cx="2815063" cy="1143704"/>
      </dsp:txXfrm>
    </dsp:sp>
    <dsp:sp modelId="{DEE9A7D2-B767-469E-A64B-DD1C8E390217}">
      <dsp:nvSpPr>
        <dsp:cNvPr id="0" name=""/>
        <dsp:cNvSpPr/>
      </dsp:nvSpPr>
      <dsp:spPr>
        <a:xfrm>
          <a:off x="4562878" y="-101726"/>
          <a:ext cx="4123921" cy="1619824"/>
        </a:xfrm>
        <a:prstGeom prst="roundRect">
          <a:avLst>
            <a:gd name="adj" fmla="val 10000"/>
          </a:avLst>
        </a:prstGeom>
        <a:solidFill>
          <a:srgbClr val="10253F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Güvenli</a:t>
          </a:r>
          <a:r>
            <a:rPr lang="en-IE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</a:t>
          </a:r>
          <a:r>
            <a:rPr lang="en-IE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Gizli</a:t>
          </a:r>
          <a:r>
            <a:rPr lang="en-IE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en-US" sz="1600" b="1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Sınırlı Erişim</a:t>
          </a:r>
          <a:r>
            <a:rPr lang="en-IE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tr-TR" sz="1600" b="1" kern="120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 Envanteri</a:t>
          </a:r>
          <a:endParaRPr lang="tr-TR" sz="1600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Talep yönetimi </a:t>
          </a:r>
        </a:p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kern="12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İhlal Takibi</a:t>
          </a:r>
          <a:endParaRPr lang="en-IE" sz="1600" kern="1200" dirty="0">
            <a:solidFill>
              <a:srgbClr val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835636" y="-66144"/>
        <a:ext cx="2815581" cy="1143704"/>
      </dsp:txXfrm>
    </dsp:sp>
    <dsp:sp modelId="{B6D3A6FD-7735-42AB-B1F8-10BCC56F99E7}">
      <dsp:nvSpPr>
        <dsp:cNvPr id="0" name=""/>
        <dsp:cNvSpPr/>
      </dsp:nvSpPr>
      <dsp:spPr>
        <a:xfrm>
          <a:off x="0" y="-105824"/>
          <a:ext cx="4123182" cy="1619824"/>
        </a:xfrm>
        <a:prstGeom prst="roundRect">
          <a:avLst>
            <a:gd name="adj" fmla="val 10000"/>
          </a:avLst>
        </a:prstGeom>
        <a:solidFill>
          <a:srgbClr val="10253F">
            <a:alpha val="9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600" b="1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 Minimizasyonu</a:t>
          </a:r>
          <a:endParaRPr lang="en-US" sz="16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Gizlilik Bildirimleri</a:t>
          </a:r>
          <a:endParaRPr lang="tr-TR" sz="16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Veri Sahibi Hakları </a:t>
          </a:r>
          <a:endParaRPr lang="tr-TR" sz="16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600" b="1" kern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Rıza Alma</a:t>
          </a:r>
          <a:endParaRPr lang="en-IE" sz="1600" b="1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582" y="-70242"/>
        <a:ext cx="2815063" cy="1143704"/>
      </dsp:txXfrm>
    </dsp:sp>
    <dsp:sp modelId="{B0E67B6F-88D5-4227-AE0C-EAABEB9726EA}">
      <dsp:nvSpPr>
        <dsp:cNvPr id="0" name=""/>
        <dsp:cNvSpPr/>
      </dsp:nvSpPr>
      <dsp:spPr>
        <a:xfrm>
          <a:off x="2393956" y="250831"/>
          <a:ext cx="1905438" cy="1905438"/>
        </a:xfrm>
        <a:prstGeom prst="pieWedg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Elde</a:t>
          </a:r>
          <a:endParaRPr lang="tr-TR" sz="28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Et</a:t>
          </a:r>
          <a:endParaRPr lang="en-U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952046" y="808921"/>
        <a:ext cx="1347348" cy="1347348"/>
      </dsp:txXfrm>
    </dsp:sp>
    <dsp:sp modelId="{BA04BE85-9FA5-47EF-B1B1-939430827F95}">
      <dsp:nvSpPr>
        <dsp:cNvPr id="0" name=""/>
        <dsp:cNvSpPr/>
      </dsp:nvSpPr>
      <dsp:spPr>
        <a:xfrm rot="5400000">
          <a:off x="4387405" y="250831"/>
          <a:ext cx="1905438" cy="1905438"/>
        </a:xfrm>
        <a:prstGeom prst="pieWedg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Sakla</a:t>
          </a:r>
          <a:endParaRPr lang="en-U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387405" y="808921"/>
        <a:ext cx="1347348" cy="1347348"/>
      </dsp:txXfrm>
    </dsp:sp>
    <dsp:sp modelId="{C2951F42-A915-4190-9ACC-92D3C094574C}">
      <dsp:nvSpPr>
        <dsp:cNvPr id="0" name=""/>
        <dsp:cNvSpPr/>
      </dsp:nvSpPr>
      <dsp:spPr>
        <a:xfrm rot="10800000">
          <a:off x="4387405" y="2244280"/>
          <a:ext cx="1905438" cy="1905438"/>
        </a:xfrm>
        <a:prstGeom prst="pieWedg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Kullan</a:t>
          </a:r>
          <a:endParaRPr lang="en-U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4387405" y="2244280"/>
        <a:ext cx="1347348" cy="1347348"/>
      </dsp:txXfrm>
    </dsp:sp>
    <dsp:sp modelId="{40A30CC9-AD45-4D54-9FB6-9AB93A683079}">
      <dsp:nvSpPr>
        <dsp:cNvPr id="0" name=""/>
        <dsp:cNvSpPr/>
      </dsp:nvSpPr>
      <dsp:spPr>
        <a:xfrm rot="16200000">
          <a:off x="2393956" y="2244280"/>
          <a:ext cx="1905438" cy="1905438"/>
        </a:xfrm>
        <a:prstGeom prst="pieWedg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İmha Et</a:t>
          </a:r>
          <a:endParaRPr lang="en-US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2952046" y="2244280"/>
        <a:ext cx="1347348" cy="1347348"/>
      </dsp:txXfrm>
    </dsp:sp>
    <dsp:sp modelId="{EBBCB767-FD1A-4F95-A1F4-B0729A632DC8}">
      <dsp:nvSpPr>
        <dsp:cNvPr id="0" name=""/>
        <dsp:cNvSpPr/>
      </dsp:nvSpPr>
      <dsp:spPr>
        <a:xfrm>
          <a:off x="4014458" y="1804225"/>
          <a:ext cx="657882" cy="572071"/>
        </a:xfrm>
        <a:prstGeom prst="circularArrow">
          <a:avLst/>
        </a:prstGeom>
        <a:solidFill>
          <a:srgbClr val="1025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DFA15-3475-46E9-B001-8EAE99B3D461}">
      <dsp:nvSpPr>
        <dsp:cNvPr id="0" name=""/>
        <dsp:cNvSpPr/>
      </dsp:nvSpPr>
      <dsp:spPr>
        <a:xfrm rot="10800000">
          <a:off x="4014458" y="2024253"/>
          <a:ext cx="657882" cy="572071"/>
        </a:xfrm>
        <a:prstGeom prst="circularArrow">
          <a:avLst/>
        </a:prstGeom>
        <a:solidFill>
          <a:srgbClr val="1025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304CC-A2CD-4F93-B1CB-41B1E27DE217}">
      <dsp:nvSpPr>
        <dsp:cNvPr id="0" name=""/>
        <dsp:cNvSpPr/>
      </dsp:nvSpPr>
      <dsp:spPr>
        <a:xfrm>
          <a:off x="5305" y="989004"/>
          <a:ext cx="1240244" cy="1240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44A56-E68D-4909-9F90-AB61FC34C2F5}">
      <dsp:nvSpPr>
        <dsp:cNvPr id="0" name=""/>
        <dsp:cNvSpPr/>
      </dsp:nvSpPr>
      <dsp:spPr>
        <a:xfrm>
          <a:off x="207205" y="2042220"/>
          <a:ext cx="1240244" cy="1240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Tara / İçe Aktar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Tara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Görüntü İyileştir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Ön Redaksiyon</a:t>
          </a:r>
        </a:p>
      </dsp:txBody>
      <dsp:txXfrm>
        <a:off x="243531" y="2078546"/>
        <a:ext cx="1167592" cy="1167592"/>
      </dsp:txXfrm>
    </dsp:sp>
    <dsp:sp modelId="{A03AAACA-65EE-4469-A916-DCC386F6D401}">
      <dsp:nvSpPr>
        <dsp:cNvPr id="0" name=""/>
        <dsp:cNvSpPr/>
      </dsp:nvSpPr>
      <dsp:spPr>
        <a:xfrm>
          <a:off x="1484447" y="1460120"/>
          <a:ext cx="238898" cy="298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1484447" y="1519723"/>
        <a:ext cx="167229" cy="178807"/>
      </dsp:txXfrm>
    </dsp:sp>
    <dsp:sp modelId="{28E1E62A-5234-49C8-9EC3-1A46B009FC50}">
      <dsp:nvSpPr>
        <dsp:cNvPr id="0" name=""/>
        <dsp:cNvSpPr/>
      </dsp:nvSpPr>
      <dsp:spPr>
        <a:xfrm>
          <a:off x="1928116" y="989004"/>
          <a:ext cx="1240244" cy="1240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8D3D3-B558-4E67-AD8D-E3D20C39AD1C}">
      <dsp:nvSpPr>
        <dsp:cNvPr id="0" name=""/>
        <dsp:cNvSpPr/>
      </dsp:nvSpPr>
      <dsp:spPr>
        <a:xfrm>
          <a:off x="2130016" y="2042220"/>
          <a:ext cx="1240244" cy="12402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İndeksle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Ön Sınıflama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Üst Veri Girişi</a:t>
          </a:r>
        </a:p>
      </dsp:txBody>
      <dsp:txXfrm>
        <a:off x="2166342" y="2078546"/>
        <a:ext cx="1167592" cy="1167592"/>
      </dsp:txXfrm>
    </dsp:sp>
    <dsp:sp modelId="{786CCC6C-2657-4E6D-BB4F-DAB0B2F50480}">
      <dsp:nvSpPr>
        <dsp:cNvPr id="0" name=""/>
        <dsp:cNvSpPr/>
      </dsp:nvSpPr>
      <dsp:spPr>
        <a:xfrm>
          <a:off x="3407259" y="1460120"/>
          <a:ext cx="238898" cy="298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3407259" y="1519723"/>
        <a:ext cx="167229" cy="178807"/>
      </dsp:txXfrm>
    </dsp:sp>
    <dsp:sp modelId="{E6339445-289A-4122-B532-C944EBA2C699}">
      <dsp:nvSpPr>
        <dsp:cNvPr id="0" name=""/>
        <dsp:cNvSpPr/>
      </dsp:nvSpPr>
      <dsp:spPr>
        <a:xfrm>
          <a:off x="3850927" y="989004"/>
          <a:ext cx="1240244" cy="1240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68780-27F2-4AED-A085-D4D1544D1513}">
      <dsp:nvSpPr>
        <dsp:cNvPr id="0" name=""/>
        <dsp:cNvSpPr/>
      </dsp:nvSpPr>
      <dsp:spPr>
        <a:xfrm>
          <a:off x="4052827" y="2042220"/>
          <a:ext cx="1240244" cy="12402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Keşfet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Metne çevir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İçeriği tara</a:t>
          </a:r>
        </a:p>
      </dsp:txBody>
      <dsp:txXfrm>
        <a:off x="4089153" y="2078546"/>
        <a:ext cx="1167592" cy="1167592"/>
      </dsp:txXfrm>
    </dsp:sp>
    <dsp:sp modelId="{60AC7113-E978-4B77-BB5A-B3ECDEEC5307}">
      <dsp:nvSpPr>
        <dsp:cNvPr id="0" name=""/>
        <dsp:cNvSpPr/>
      </dsp:nvSpPr>
      <dsp:spPr>
        <a:xfrm>
          <a:off x="5330070" y="1460120"/>
          <a:ext cx="238898" cy="298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5330070" y="1519723"/>
        <a:ext cx="167229" cy="178807"/>
      </dsp:txXfrm>
    </dsp:sp>
    <dsp:sp modelId="{B42FD136-CAD7-4FB5-8157-996D97338EB2}">
      <dsp:nvSpPr>
        <dsp:cNvPr id="0" name=""/>
        <dsp:cNvSpPr/>
      </dsp:nvSpPr>
      <dsp:spPr>
        <a:xfrm>
          <a:off x="5773739" y="989004"/>
          <a:ext cx="1240244" cy="1240244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09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49965-888B-40EC-9A82-AB171E49F9C1}">
      <dsp:nvSpPr>
        <dsp:cNvPr id="0" name=""/>
        <dsp:cNvSpPr/>
      </dsp:nvSpPr>
      <dsp:spPr>
        <a:xfrm>
          <a:off x="5975639" y="2031814"/>
          <a:ext cx="1240244" cy="12402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Maskele/Karart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İlgili bölümleri maskele/karart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Kriptola</a:t>
          </a:r>
        </a:p>
      </dsp:txBody>
      <dsp:txXfrm>
        <a:off x="6011965" y="2068140"/>
        <a:ext cx="1167592" cy="1167592"/>
      </dsp:txXfrm>
    </dsp:sp>
    <dsp:sp modelId="{97E5BBAE-1566-4806-9450-F7F4F05E30B0}">
      <dsp:nvSpPr>
        <dsp:cNvPr id="0" name=""/>
        <dsp:cNvSpPr/>
      </dsp:nvSpPr>
      <dsp:spPr>
        <a:xfrm>
          <a:off x="7252881" y="1460120"/>
          <a:ext cx="238898" cy="2980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7252881" y="1519723"/>
        <a:ext cx="167229" cy="178807"/>
      </dsp:txXfrm>
    </dsp:sp>
    <dsp:sp modelId="{FD403CF9-F4FC-489B-BD6F-BFBE1EFFA21E}">
      <dsp:nvSpPr>
        <dsp:cNvPr id="0" name=""/>
        <dsp:cNvSpPr/>
      </dsp:nvSpPr>
      <dsp:spPr>
        <a:xfrm>
          <a:off x="7696550" y="989004"/>
          <a:ext cx="1240244" cy="1240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88D41-CBCC-4E1C-9E9C-28889653F08D}">
      <dsp:nvSpPr>
        <dsp:cNvPr id="0" name=""/>
        <dsp:cNvSpPr/>
      </dsp:nvSpPr>
      <dsp:spPr>
        <a:xfrm>
          <a:off x="7898450" y="2042220"/>
          <a:ext cx="1240244" cy="124024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Arşivle/Aktar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İş uygulamasına aktar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000" b="1" kern="12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Arşive aktar</a:t>
          </a:r>
        </a:p>
      </dsp:txBody>
      <dsp:txXfrm>
        <a:off x="7934776" y="2078546"/>
        <a:ext cx="1167592" cy="11675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62D33-2DF0-403F-A078-6F61C4D8A985}">
      <dsp:nvSpPr>
        <dsp:cNvPr id="0" name=""/>
        <dsp:cNvSpPr/>
      </dsp:nvSpPr>
      <dsp:spPr>
        <a:xfrm>
          <a:off x="170948" y="1213805"/>
          <a:ext cx="4027689" cy="1258652"/>
        </a:xfrm>
        <a:prstGeom prst="rect">
          <a:avLst/>
        </a:prstGeom>
        <a:solidFill>
          <a:srgbClr val="376092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528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 smtClean="0">
              <a:solidFill>
                <a:srgbClr val="FFCC00"/>
              </a:solidFill>
            </a:rPr>
            <a:t>Aşama I </a:t>
          </a:r>
          <a:r>
            <a:rPr lang="tr-TR" sz="2100" kern="1200" dirty="0" smtClean="0">
              <a:solidFill>
                <a:srgbClr val="FFFFFF"/>
              </a:solidFill>
            </a:rPr>
            <a:t>öncelikli tamamlanmalı, Veri Sahibi Talep Uygulaması kurulmalı</a:t>
          </a:r>
          <a:endParaRPr lang="tr-TR" sz="2100" kern="1200" dirty="0">
            <a:solidFill>
              <a:srgbClr val="FFFFFF"/>
            </a:solidFill>
          </a:endParaRPr>
        </a:p>
      </dsp:txBody>
      <dsp:txXfrm>
        <a:off x="170948" y="1213805"/>
        <a:ext cx="4027689" cy="1258652"/>
      </dsp:txXfrm>
    </dsp:sp>
    <dsp:sp modelId="{4CD5F3AD-D777-4A36-9F0B-2FC946FC7E85}">
      <dsp:nvSpPr>
        <dsp:cNvPr id="0" name=""/>
        <dsp:cNvSpPr/>
      </dsp:nvSpPr>
      <dsp:spPr>
        <a:xfrm>
          <a:off x="3128" y="1031999"/>
          <a:ext cx="881056" cy="13215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51A12-9807-46BC-B973-68D1F29DCA37}">
      <dsp:nvSpPr>
        <dsp:cNvPr id="0" name=""/>
        <dsp:cNvSpPr/>
      </dsp:nvSpPr>
      <dsp:spPr>
        <a:xfrm>
          <a:off x="4613451" y="1213805"/>
          <a:ext cx="4027689" cy="1258652"/>
        </a:xfrm>
        <a:prstGeom prst="rect">
          <a:avLst/>
        </a:prstGeom>
        <a:solidFill>
          <a:srgbClr val="376092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528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b="1" kern="1200" dirty="0">
              <a:solidFill>
                <a:srgbClr val="FFCC00"/>
              </a:solidFill>
            </a:rPr>
            <a:t>Yapısal </a:t>
          </a:r>
          <a:r>
            <a:rPr lang="tr-TR" sz="2100" b="1" kern="1200" dirty="0" smtClean="0">
              <a:solidFill>
                <a:srgbClr val="FFCC00"/>
              </a:solidFill>
            </a:rPr>
            <a:t>Verilerde</a:t>
          </a:r>
          <a:r>
            <a:rPr lang="tr-TR" sz="2100" b="1" kern="1200" dirty="0" smtClean="0">
              <a:solidFill>
                <a:srgbClr val="FFFFFF"/>
              </a:solidFill>
            </a:rPr>
            <a:t> </a:t>
          </a:r>
          <a:r>
            <a:rPr lang="tr-TR" sz="2100" kern="1200" dirty="0">
              <a:solidFill>
                <a:srgbClr val="FFFFFF"/>
              </a:solidFill>
            </a:rPr>
            <a:t>keşif, anonimleştirme, redaksiyon</a:t>
          </a:r>
        </a:p>
      </dsp:txBody>
      <dsp:txXfrm>
        <a:off x="4613451" y="1213805"/>
        <a:ext cx="4027689" cy="1258652"/>
      </dsp:txXfrm>
    </dsp:sp>
    <dsp:sp modelId="{E01118EE-08AF-4C63-B4B5-703A0C9A92C3}">
      <dsp:nvSpPr>
        <dsp:cNvPr id="0" name=""/>
        <dsp:cNvSpPr/>
      </dsp:nvSpPr>
      <dsp:spPr>
        <a:xfrm>
          <a:off x="4445631" y="1031999"/>
          <a:ext cx="881056" cy="13215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2BE7A-F0B2-4458-960D-FF4439627492}">
      <dsp:nvSpPr>
        <dsp:cNvPr id="0" name=""/>
        <dsp:cNvSpPr/>
      </dsp:nvSpPr>
      <dsp:spPr>
        <a:xfrm>
          <a:off x="170948" y="2798309"/>
          <a:ext cx="4027689" cy="1258652"/>
        </a:xfrm>
        <a:prstGeom prst="rect">
          <a:avLst/>
        </a:prstGeom>
        <a:solidFill>
          <a:srgbClr val="376092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528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>
              <a:solidFill>
                <a:srgbClr val="FFFFFF"/>
              </a:solidFill>
            </a:rPr>
            <a:t>Dosya sistemindeki </a:t>
          </a:r>
          <a:r>
            <a:rPr lang="tr-TR" sz="2100" b="1" kern="1200" dirty="0" smtClean="0">
              <a:solidFill>
                <a:srgbClr val="FFCC00"/>
              </a:solidFill>
            </a:rPr>
            <a:t>Yapısal Olmayan Verilerde</a:t>
          </a:r>
          <a:r>
            <a:rPr lang="tr-TR" sz="2100" kern="1200" dirty="0" smtClean="0">
              <a:solidFill>
                <a:srgbClr val="FFCC00"/>
              </a:solidFill>
            </a:rPr>
            <a:t> </a:t>
          </a:r>
          <a:r>
            <a:rPr lang="tr-TR" sz="2100" kern="1200" dirty="0" smtClean="0">
              <a:solidFill>
                <a:srgbClr val="FFFFFF"/>
              </a:solidFill>
            </a:rPr>
            <a:t>keşif </a:t>
          </a:r>
          <a:r>
            <a:rPr lang="tr-TR" sz="2100" kern="1200" dirty="0">
              <a:solidFill>
                <a:srgbClr val="FFFFFF"/>
              </a:solidFill>
            </a:rPr>
            <a:t>ve redaksiyon</a:t>
          </a:r>
        </a:p>
      </dsp:txBody>
      <dsp:txXfrm>
        <a:off x="170948" y="2798309"/>
        <a:ext cx="4027689" cy="1258652"/>
      </dsp:txXfrm>
    </dsp:sp>
    <dsp:sp modelId="{8B3ECAD9-A1CC-421B-AAF5-71DE72AF3F45}">
      <dsp:nvSpPr>
        <dsp:cNvPr id="0" name=""/>
        <dsp:cNvSpPr/>
      </dsp:nvSpPr>
      <dsp:spPr>
        <a:xfrm>
          <a:off x="3128" y="2616503"/>
          <a:ext cx="881056" cy="13215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FDDD9-6B6E-49D4-BFCF-28E8E9B8217D}">
      <dsp:nvSpPr>
        <dsp:cNvPr id="0" name=""/>
        <dsp:cNvSpPr/>
      </dsp:nvSpPr>
      <dsp:spPr>
        <a:xfrm>
          <a:off x="4613451" y="2798309"/>
          <a:ext cx="4027689" cy="1258652"/>
        </a:xfrm>
        <a:prstGeom prst="rect">
          <a:avLst/>
        </a:prstGeom>
        <a:solidFill>
          <a:srgbClr val="376092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2528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>
              <a:solidFill>
                <a:srgbClr val="FFFFFF"/>
              </a:solidFill>
            </a:rPr>
            <a:t>İş Birimlerine (Satınalma, Finans, İnsan Kaynakları) ait belgeler için </a:t>
          </a:r>
          <a:r>
            <a:rPr lang="tr-TR" sz="2100" kern="1200" dirty="0" smtClean="0">
              <a:solidFill>
                <a:srgbClr val="FFFFFF"/>
              </a:solidFill>
            </a:rPr>
            <a:t>çözümler</a:t>
          </a:r>
          <a:endParaRPr lang="tr-TR" sz="2100" kern="1200" dirty="0">
            <a:solidFill>
              <a:srgbClr val="FFFFFF"/>
            </a:solidFill>
          </a:endParaRPr>
        </a:p>
      </dsp:txBody>
      <dsp:txXfrm>
        <a:off x="4613451" y="2798309"/>
        <a:ext cx="4027689" cy="1258652"/>
      </dsp:txXfrm>
    </dsp:sp>
    <dsp:sp modelId="{103B96E3-217C-4B15-995C-C9A8B8984E02}">
      <dsp:nvSpPr>
        <dsp:cNvPr id="0" name=""/>
        <dsp:cNvSpPr/>
      </dsp:nvSpPr>
      <dsp:spPr>
        <a:xfrm>
          <a:off x="4445631" y="2616503"/>
          <a:ext cx="881056" cy="132158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19EE8-049C-8F41-9C78-1BD503667E51}" type="datetimeFigureOut">
              <a:rPr lang="en-US" smtClean="0"/>
              <a:t>8.08.19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43163"/>
            <a:ext cx="7315200" cy="2314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473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34423-896D-4947-9F47-C05CB726E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34423-896D-4947-9F47-C05CB726EC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34423-896D-4947-9F47-C05CB726EC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34423-896D-4947-9F47-C05CB726EC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9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7406" y="433071"/>
            <a:ext cx="7169187" cy="2517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8.08.19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8" y="0"/>
                </a:lnTo>
                <a:lnTo>
                  <a:pt x="9143998" y="5143498"/>
                </a:lnTo>
                <a:lnTo>
                  <a:pt x="0" y="51434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8.08.19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8" y="0"/>
                </a:lnTo>
                <a:lnTo>
                  <a:pt x="9143998" y="5143498"/>
                </a:lnTo>
                <a:lnTo>
                  <a:pt x="0" y="51434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11833" y="1708150"/>
            <a:ext cx="3659504" cy="490855"/>
          </a:xfrm>
          <a:custGeom>
            <a:avLst/>
            <a:gdLst/>
            <a:ahLst/>
            <a:cxnLst/>
            <a:rect l="l" t="t" r="r" b="b"/>
            <a:pathLst>
              <a:path w="3659504" h="490855">
                <a:moveTo>
                  <a:pt x="0" y="0"/>
                </a:moveTo>
                <a:lnTo>
                  <a:pt x="3658882" y="0"/>
                </a:lnTo>
                <a:lnTo>
                  <a:pt x="3658882" y="490284"/>
                </a:lnTo>
                <a:lnTo>
                  <a:pt x="0" y="4902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11833" y="2284666"/>
            <a:ext cx="3657600" cy="490855"/>
          </a:xfrm>
          <a:custGeom>
            <a:avLst/>
            <a:gdLst/>
            <a:ahLst/>
            <a:cxnLst/>
            <a:rect l="l" t="t" r="r" b="b"/>
            <a:pathLst>
              <a:path w="3657600" h="490855">
                <a:moveTo>
                  <a:pt x="0" y="0"/>
                </a:moveTo>
                <a:lnTo>
                  <a:pt x="3657599" y="0"/>
                </a:lnTo>
                <a:lnTo>
                  <a:pt x="3657599" y="490283"/>
                </a:lnTo>
                <a:lnTo>
                  <a:pt x="0" y="4902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646915" y="1700466"/>
            <a:ext cx="3505200" cy="490855"/>
          </a:xfrm>
          <a:custGeom>
            <a:avLst/>
            <a:gdLst/>
            <a:ahLst/>
            <a:cxnLst/>
            <a:rect l="l" t="t" r="r" b="b"/>
            <a:pathLst>
              <a:path w="3505200" h="490855">
                <a:moveTo>
                  <a:pt x="0" y="0"/>
                </a:moveTo>
                <a:lnTo>
                  <a:pt x="3505200" y="0"/>
                </a:lnTo>
                <a:lnTo>
                  <a:pt x="3505200" y="490283"/>
                </a:lnTo>
                <a:lnTo>
                  <a:pt x="0" y="49028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646915" y="2280201"/>
            <a:ext cx="3505200" cy="490855"/>
          </a:xfrm>
          <a:custGeom>
            <a:avLst/>
            <a:gdLst/>
            <a:ahLst/>
            <a:cxnLst/>
            <a:rect l="l" t="t" r="r" b="b"/>
            <a:pathLst>
              <a:path w="3505200" h="490855">
                <a:moveTo>
                  <a:pt x="0" y="0"/>
                </a:moveTo>
                <a:lnTo>
                  <a:pt x="3505200" y="0"/>
                </a:lnTo>
                <a:lnTo>
                  <a:pt x="3505200" y="490284"/>
                </a:lnTo>
                <a:lnTo>
                  <a:pt x="0" y="490284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3116" y="2851150"/>
            <a:ext cx="3659504" cy="490855"/>
          </a:xfrm>
          <a:custGeom>
            <a:avLst/>
            <a:gdLst/>
            <a:ahLst/>
            <a:cxnLst/>
            <a:rect l="l" t="t" r="r" b="b"/>
            <a:pathLst>
              <a:path w="3659504" h="490854">
                <a:moveTo>
                  <a:pt x="0" y="0"/>
                </a:moveTo>
                <a:lnTo>
                  <a:pt x="3658881" y="0"/>
                </a:lnTo>
                <a:lnTo>
                  <a:pt x="3658881" y="490284"/>
                </a:lnTo>
                <a:lnTo>
                  <a:pt x="0" y="4902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13116" y="3427666"/>
            <a:ext cx="3657600" cy="490855"/>
          </a:xfrm>
          <a:custGeom>
            <a:avLst/>
            <a:gdLst/>
            <a:ahLst/>
            <a:cxnLst/>
            <a:rect l="l" t="t" r="r" b="b"/>
            <a:pathLst>
              <a:path w="3657600" h="490854">
                <a:moveTo>
                  <a:pt x="0" y="0"/>
                </a:moveTo>
                <a:lnTo>
                  <a:pt x="3657599" y="0"/>
                </a:lnTo>
                <a:lnTo>
                  <a:pt x="3657599" y="490283"/>
                </a:lnTo>
                <a:lnTo>
                  <a:pt x="0" y="4902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648200" y="2843466"/>
            <a:ext cx="3505200" cy="490855"/>
          </a:xfrm>
          <a:custGeom>
            <a:avLst/>
            <a:gdLst/>
            <a:ahLst/>
            <a:cxnLst/>
            <a:rect l="l" t="t" r="r" b="b"/>
            <a:pathLst>
              <a:path w="3505200" h="490854">
                <a:moveTo>
                  <a:pt x="0" y="0"/>
                </a:moveTo>
                <a:lnTo>
                  <a:pt x="3505198" y="0"/>
                </a:lnTo>
                <a:lnTo>
                  <a:pt x="3505198" y="490283"/>
                </a:lnTo>
                <a:lnTo>
                  <a:pt x="0" y="490283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8.08.19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8.08.19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8.08.19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8053" y="767716"/>
            <a:ext cx="6607893" cy="1056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39" y="1270253"/>
            <a:ext cx="3705225" cy="2933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8.08.19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9.svg"/><Relationship Id="rId13" Type="http://schemas.openxmlformats.org/officeDocument/2006/relationships/image" Target="../media/image38.png"/><Relationship Id="rId14" Type="http://schemas.openxmlformats.org/officeDocument/2006/relationships/image" Target="../media/image41.svg"/><Relationship Id="rId15" Type="http://schemas.openxmlformats.org/officeDocument/2006/relationships/image" Target="../media/image39.png"/><Relationship Id="rId16" Type="http://schemas.openxmlformats.org/officeDocument/2006/relationships/image" Target="../media/image43.svg"/><Relationship Id="rId17" Type="http://schemas.openxmlformats.org/officeDocument/2006/relationships/image" Target="../media/image40.png"/><Relationship Id="rId18" Type="http://schemas.openxmlformats.org/officeDocument/2006/relationships/image" Target="../media/image45.sv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33.png"/><Relationship Id="rId4" Type="http://schemas.openxmlformats.org/officeDocument/2006/relationships/image" Target="../media/image31.svg"/><Relationship Id="rId5" Type="http://schemas.openxmlformats.org/officeDocument/2006/relationships/image" Target="../media/image34.png"/><Relationship Id="rId6" Type="http://schemas.openxmlformats.org/officeDocument/2006/relationships/image" Target="../media/image33.svg"/><Relationship Id="rId7" Type="http://schemas.openxmlformats.org/officeDocument/2006/relationships/image" Target="../media/image35.png"/><Relationship Id="rId8" Type="http://schemas.openxmlformats.org/officeDocument/2006/relationships/image" Target="../media/image35.svg"/><Relationship Id="rId9" Type="http://schemas.openxmlformats.org/officeDocument/2006/relationships/image" Target="../media/image36.png"/><Relationship Id="rId10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20" Type="http://schemas.openxmlformats.org/officeDocument/2006/relationships/image" Target="../media/image50.jpg"/><Relationship Id="rId10" Type="http://schemas.openxmlformats.org/officeDocument/2006/relationships/image" Target="../media/image41.svg"/><Relationship Id="rId11" Type="http://schemas.openxmlformats.org/officeDocument/2006/relationships/image" Target="../media/image45.png"/><Relationship Id="rId12" Type="http://schemas.openxmlformats.org/officeDocument/2006/relationships/image" Target="../media/image43.svg"/><Relationship Id="rId13" Type="http://schemas.openxmlformats.org/officeDocument/2006/relationships/image" Target="../media/image46.png"/><Relationship Id="rId14" Type="http://schemas.openxmlformats.org/officeDocument/2006/relationships/image" Target="../media/image45.svg"/><Relationship Id="rId15" Type="http://schemas.openxmlformats.org/officeDocument/2006/relationships/image" Target="../media/image47.png"/><Relationship Id="rId16" Type="http://schemas.openxmlformats.org/officeDocument/2006/relationships/image" Target="../media/image47.svg"/><Relationship Id="rId17" Type="http://schemas.openxmlformats.org/officeDocument/2006/relationships/image" Target="../media/image48.png"/><Relationship Id="rId18" Type="http://schemas.openxmlformats.org/officeDocument/2006/relationships/image" Target="../media/image49.svg"/><Relationship Id="rId19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41.png"/><Relationship Id="rId4" Type="http://schemas.openxmlformats.org/officeDocument/2006/relationships/image" Target="../media/image35.svg"/><Relationship Id="rId5" Type="http://schemas.openxmlformats.org/officeDocument/2006/relationships/image" Target="../media/image42.png"/><Relationship Id="rId6" Type="http://schemas.openxmlformats.org/officeDocument/2006/relationships/image" Target="../media/image37.svg"/><Relationship Id="rId7" Type="http://schemas.openxmlformats.org/officeDocument/2006/relationships/image" Target="../media/image43.png"/><Relationship Id="rId8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3523" y="438150"/>
            <a:ext cx="2741277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7900"/>
              </a:lnSpc>
              <a:spcBef>
                <a:spcPts val="259"/>
              </a:spcBef>
            </a:pPr>
            <a:r>
              <a:rPr lang="tr-TR" sz="6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KVKK</a:t>
            </a:r>
            <a:r>
              <a:rPr sz="6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6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&amp;  </a:t>
            </a:r>
            <a:r>
              <a:rPr lang="tr-TR" sz="6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GDPR</a:t>
            </a:r>
            <a:endParaRPr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510" y="3529016"/>
            <a:ext cx="4788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Hazır</a:t>
            </a:r>
            <a:r>
              <a:rPr lang="en-US" sz="7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mıyız</a:t>
            </a:r>
            <a:r>
              <a:rPr lang="en-US" sz="7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72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10133" cy="5124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381000" y="164597"/>
            <a:ext cx="85344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tr-TR" sz="4400" b="1" kern="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KVKK/GDPR Uyumluluğu</a:t>
            </a:r>
            <a:endParaRPr lang="tr-TR" sz="4400" b="1" kern="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533400" y="1002797"/>
            <a:ext cx="8432448" cy="38549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Yeni </a:t>
            </a:r>
            <a:r>
              <a:rPr lang="tr-T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Bir </a:t>
            </a:r>
            <a:r>
              <a:rPr lang="tr-TR" sz="2400" b="1" u="sng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Dijital Dönüşüm / Kültürel Dönüşüm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Çalışanların Hazırlanması</a:t>
            </a:r>
          </a:p>
          <a:p>
            <a:pPr marL="627063" lvl="1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Farkındalık / Sorumluluk / Risk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Teknik ve İdari </a:t>
            </a:r>
            <a:r>
              <a:rPr lang="tr-TR" sz="2400" b="1" u="sng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Altyapılarda Değişiklik</a:t>
            </a:r>
            <a:endParaRPr lang="tr-TR" sz="4400" b="1" u="sng" kern="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+mj-ea"/>
              <a:cs typeface="Verdan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u="sng" dirty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Ceza Riski</a:t>
            </a:r>
          </a:p>
          <a:p>
            <a:pPr marL="627063" lvl="1" indent="-284163"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 Milyon TL</a:t>
            </a:r>
            <a:r>
              <a:rPr lang="tr-T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’ye Kadar </a:t>
            </a:r>
            <a:r>
              <a:rPr lang="tr-TR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İdari Para </a:t>
            </a:r>
            <a:r>
              <a:rPr lang="tr-T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Cezası</a:t>
            </a:r>
          </a:p>
          <a:p>
            <a:pPr marL="627063" lvl="1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 Yıl</a:t>
            </a:r>
            <a:r>
              <a:rPr lang="tr-T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a Kadar Hapis Cezası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Hizmet </a:t>
            </a:r>
            <a:r>
              <a:rPr lang="tr-TR" sz="2400" b="1" u="sng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Kalitesi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Ticari / Kurumsal </a:t>
            </a:r>
            <a:r>
              <a:rPr lang="tr-TR" sz="2400" b="1" u="sng" dirty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İtibar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u="sng" dirty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Rekabet</a:t>
            </a:r>
            <a:r>
              <a:rPr lang="tr-TR" sz="2400" b="1" i="1" u="sng" dirty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tr-T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Üstünlüğü</a:t>
            </a:r>
          </a:p>
        </p:txBody>
      </p:sp>
    </p:spTree>
    <p:extLst>
      <p:ext uri="{BB962C8B-B14F-4D97-AF65-F5344CB8AC3E}">
        <p14:creationId xmlns:p14="http://schemas.microsoft.com/office/powerpoint/2010/main" val="71642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0" y="1123950"/>
            <a:ext cx="3733800" cy="1828800"/>
          </a:xfrm>
          <a:custGeom>
            <a:avLst/>
            <a:gdLst/>
            <a:ahLst/>
            <a:cxnLst/>
            <a:rect l="l" t="t" r="r" b="b"/>
            <a:pathLst>
              <a:path w="3733800" h="1828800">
                <a:moveTo>
                  <a:pt x="0" y="0"/>
                </a:moveTo>
                <a:lnTo>
                  <a:pt x="3733798" y="0"/>
                </a:lnTo>
                <a:lnTo>
                  <a:pt x="3733798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rgbClr val="1A1A1A">
              <a:alpha val="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6400" y="1280909"/>
            <a:ext cx="609600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tr-TR" sz="4400" spc="-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Kişisel Veriler</a:t>
            </a:r>
            <a:br>
              <a:rPr lang="tr-TR" sz="4400" spc="-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4400" spc="-254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Yasal Yükümlülükler</a:t>
            </a:r>
            <a:r>
              <a:rPr lang="tr-TR" sz="4400" spc="-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tr-TR" sz="4400" spc="-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tr-TR" sz="4400" spc="-25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Kurumsal Menfaat</a:t>
            </a:r>
            <a:endParaRPr sz="4400" spc="-25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2299" y="3632929"/>
            <a:ext cx="28194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5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DENGE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5080"/>
            <a:ext cx="9175750" cy="513842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21920722"/>
              </p:ext>
            </p:extLst>
          </p:nvPr>
        </p:nvGraphicFramePr>
        <p:xfrm>
          <a:off x="0" y="0"/>
          <a:ext cx="9144000" cy="494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799" y="967799"/>
            <a:ext cx="3886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DIŞ</a:t>
            </a:r>
            <a:r>
              <a:rPr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KAYNAK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15796" y="967799"/>
            <a:ext cx="33744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İÇ KAYNAK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977959A-D60E-2047-9504-A8938BD32786}"/>
              </a:ext>
            </a:extLst>
          </p:cNvPr>
          <p:cNvGrpSpPr/>
          <p:nvPr/>
        </p:nvGrpSpPr>
        <p:grpSpPr>
          <a:xfrm>
            <a:off x="1355169" y="1931534"/>
            <a:ext cx="1556863" cy="2187981"/>
            <a:chOff x="3417760" y="2706022"/>
            <a:chExt cx="1736791" cy="2724483"/>
          </a:xfrm>
          <a:solidFill>
            <a:srgbClr val="8F155B"/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BD8A8EB5-7353-2543-877D-0A8396D34978}"/>
                </a:ext>
              </a:extLst>
            </p:cNvPr>
            <p:cNvSpPr/>
            <p:nvPr/>
          </p:nvSpPr>
          <p:spPr>
            <a:xfrm>
              <a:off x="3417760" y="2706022"/>
              <a:ext cx="1736791" cy="75481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Hukuki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8CC1C5AE-F40F-C643-BE22-CE11DAFB40F5}"/>
                </a:ext>
              </a:extLst>
            </p:cNvPr>
            <p:cNvSpPr/>
            <p:nvPr/>
          </p:nvSpPr>
          <p:spPr>
            <a:xfrm>
              <a:off x="3417760" y="3685686"/>
              <a:ext cx="1736791" cy="75481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İdari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CBBCCAFD-1F8F-9745-943C-C1375DE4E625}"/>
                </a:ext>
              </a:extLst>
            </p:cNvPr>
            <p:cNvSpPr/>
            <p:nvPr/>
          </p:nvSpPr>
          <p:spPr>
            <a:xfrm>
              <a:off x="3417760" y="4675693"/>
              <a:ext cx="1736791" cy="75481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Teknik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977959A-D60E-2047-9504-A8938BD32786}"/>
              </a:ext>
            </a:extLst>
          </p:cNvPr>
          <p:cNvGrpSpPr/>
          <p:nvPr/>
        </p:nvGrpSpPr>
        <p:grpSpPr>
          <a:xfrm>
            <a:off x="6139337" y="1931534"/>
            <a:ext cx="1556863" cy="2187981"/>
            <a:chOff x="3417760" y="2706022"/>
            <a:chExt cx="1736791" cy="2724483"/>
          </a:xfrm>
          <a:solidFill>
            <a:srgbClr val="8F155B"/>
          </a:solidFill>
        </p:grpSpPr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BD8A8EB5-7353-2543-877D-0A8396D34978}"/>
                </a:ext>
              </a:extLst>
            </p:cNvPr>
            <p:cNvSpPr/>
            <p:nvPr/>
          </p:nvSpPr>
          <p:spPr>
            <a:xfrm>
              <a:off x="3417760" y="2706022"/>
              <a:ext cx="1736791" cy="7548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Hukuki</a:t>
              </a:r>
              <a:endParaRPr lang="en-US" sz="2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8CC1C5AE-F40F-C643-BE22-CE11DAFB40F5}"/>
                </a:ext>
              </a:extLst>
            </p:cNvPr>
            <p:cNvSpPr/>
            <p:nvPr/>
          </p:nvSpPr>
          <p:spPr>
            <a:xfrm>
              <a:off x="3417760" y="3685686"/>
              <a:ext cx="1736791" cy="7548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İdari</a:t>
              </a:r>
              <a:endParaRPr lang="en-US" sz="2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CBBCCAFD-1F8F-9745-943C-C1375DE4E625}"/>
                </a:ext>
              </a:extLst>
            </p:cNvPr>
            <p:cNvSpPr/>
            <p:nvPr/>
          </p:nvSpPr>
          <p:spPr>
            <a:xfrm>
              <a:off x="3417760" y="4675693"/>
              <a:ext cx="1736791" cy="75481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Teknik</a:t>
              </a:r>
              <a:endParaRPr lang="en-US" sz="2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33843" y="2088252"/>
            <a:ext cx="12763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US" sz="1380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10133" cy="5124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09600" y="1352550"/>
            <a:ext cx="822960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1"/>
            <a:r>
              <a:rPr lang="tr-TR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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 </a:t>
            </a:r>
            <a:r>
              <a:rPr lang="tr-TR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Önleyici ve Düzeltici Danışmanlık</a:t>
            </a:r>
          </a:p>
          <a:p>
            <a:pPr marL="342900" lvl="1"/>
            <a:r>
              <a:rPr lang="tr-TR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 </a:t>
            </a:r>
            <a:r>
              <a:rPr lang="tr-TR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Politikalar / Süreçler / Belgeler</a:t>
            </a:r>
          </a:p>
          <a:p>
            <a:pPr marL="342900" lvl="1"/>
            <a:r>
              <a:rPr lang="tr-T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</a:t>
            </a:r>
            <a:r>
              <a:rPr lang="tr-TR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 </a:t>
            </a:r>
            <a:r>
              <a:rPr lang="tr-TR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Gizlilik ve Mahremiyet Politikaları</a:t>
            </a:r>
          </a:p>
          <a:p>
            <a:pPr marL="342900" lvl="1"/>
            <a:r>
              <a:rPr lang="tr-T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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tr-TR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Eğitim</a:t>
            </a:r>
          </a:p>
          <a:p>
            <a:pPr marL="342900" lvl="1"/>
            <a:r>
              <a:rPr 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</a:t>
            </a:r>
            <a:r>
              <a:rPr lang="tr-T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tr-TR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Veri ve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Risk </a:t>
            </a:r>
            <a:r>
              <a:rPr lang="tr-TR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Yönetimi</a:t>
            </a:r>
          </a:p>
          <a:p>
            <a:pPr marL="342900" lvl="1"/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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</a:t>
            </a:r>
            <a:r>
              <a:rPr lang="tr-TR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knik</a:t>
            </a:r>
            <a:r>
              <a:rPr lang="tr-T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Uygulama</a:t>
            </a:r>
            <a:endParaRPr lang="tr-TR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lvl="1"/>
            <a:r>
              <a:rPr 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</a:t>
            </a:r>
            <a:r>
              <a:rPr lang="tr-T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 </a:t>
            </a:r>
            <a:r>
              <a:rPr lang="tr-T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Uyumluluk</a:t>
            </a:r>
            <a:endParaRPr lang="tr-TR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lvl="1"/>
            <a:r>
              <a:rPr 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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 </a:t>
            </a:r>
            <a:r>
              <a:rPr lang="tr-TR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Denetim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339180"/>
            <a:ext cx="716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Yapılacaklar </a:t>
            </a:r>
            <a:r>
              <a:rPr lang="tr-TR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</a:t>
            </a:r>
            <a:r>
              <a:rPr lang="tr-T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 </a:t>
            </a:r>
            <a:r>
              <a:rPr lang="tr-T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</a:t>
            </a:r>
            <a:r>
              <a:rPr lang="tr-T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 </a:t>
            </a:r>
            <a:endParaRPr lang="tr-TR" sz="4400" b="1" dirty="0">
              <a:solidFill>
                <a:srgbClr val="8F15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Condensed SemiBold" panose="00000706000000000000" pitchFamily="2" charset="-94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599" y="0"/>
            <a:ext cx="9245600" cy="51435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52400" y="0"/>
            <a:ext cx="9296400" cy="5162550"/>
          </a:xfrm>
          <a:prstGeom prst="rect">
            <a:avLst/>
          </a:prstGeom>
          <a:solidFill>
            <a:schemeClr val="tx2">
              <a:lumMod val="75000"/>
              <a:alpha val="6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ject 3"/>
          <p:cNvSpPr/>
          <p:nvPr/>
        </p:nvSpPr>
        <p:spPr>
          <a:xfrm>
            <a:off x="680720" y="3409950"/>
            <a:ext cx="7724074" cy="1022175"/>
          </a:xfrm>
          <a:custGeom>
            <a:avLst/>
            <a:gdLst/>
            <a:ahLst/>
            <a:cxnLst/>
            <a:rect l="l" t="t" r="r" b="b"/>
            <a:pathLst>
              <a:path w="8153400" h="1341120">
                <a:moveTo>
                  <a:pt x="7929885" y="0"/>
                </a:moveTo>
                <a:lnTo>
                  <a:pt x="223513" y="0"/>
                </a:lnTo>
                <a:lnTo>
                  <a:pt x="178468" y="4541"/>
                </a:lnTo>
                <a:lnTo>
                  <a:pt x="136512" y="17564"/>
                </a:lnTo>
                <a:lnTo>
                  <a:pt x="98545" y="38172"/>
                </a:lnTo>
                <a:lnTo>
                  <a:pt x="65465" y="65465"/>
                </a:lnTo>
                <a:lnTo>
                  <a:pt x="38172" y="98545"/>
                </a:lnTo>
                <a:lnTo>
                  <a:pt x="17564" y="136512"/>
                </a:lnTo>
                <a:lnTo>
                  <a:pt x="4541" y="178467"/>
                </a:lnTo>
                <a:lnTo>
                  <a:pt x="0" y="223513"/>
                </a:lnTo>
                <a:lnTo>
                  <a:pt x="0" y="1117545"/>
                </a:lnTo>
                <a:lnTo>
                  <a:pt x="4541" y="1162591"/>
                </a:lnTo>
                <a:lnTo>
                  <a:pt x="17564" y="1204547"/>
                </a:lnTo>
                <a:lnTo>
                  <a:pt x="38172" y="1242514"/>
                </a:lnTo>
                <a:lnTo>
                  <a:pt x="65465" y="1275594"/>
                </a:lnTo>
                <a:lnTo>
                  <a:pt x="98545" y="1302887"/>
                </a:lnTo>
                <a:lnTo>
                  <a:pt x="136512" y="1323494"/>
                </a:lnTo>
                <a:lnTo>
                  <a:pt x="178468" y="1336518"/>
                </a:lnTo>
                <a:lnTo>
                  <a:pt x="223513" y="1341059"/>
                </a:lnTo>
                <a:lnTo>
                  <a:pt x="7929885" y="1341059"/>
                </a:lnTo>
                <a:lnTo>
                  <a:pt x="7974930" y="1336518"/>
                </a:lnTo>
                <a:lnTo>
                  <a:pt x="8016886" y="1323494"/>
                </a:lnTo>
                <a:lnTo>
                  <a:pt x="8054853" y="1302887"/>
                </a:lnTo>
                <a:lnTo>
                  <a:pt x="8087932" y="1275594"/>
                </a:lnTo>
                <a:lnTo>
                  <a:pt x="8115225" y="1242514"/>
                </a:lnTo>
                <a:lnTo>
                  <a:pt x="8135833" y="1204547"/>
                </a:lnTo>
                <a:lnTo>
                  <a:pt x="8148857" y="1162591"/>
                </a:lnTo>
                <a:lnTo>
                  <a:pt x="8153398" y="1117545"/>
                </a:lnTo>
                <a:lnTo>
                  <a:pt x="8153398" y="223513"/>
                </a:lnTo>
                <a:lnTo>
                  <a:pt x="8148857" y="178467"/>
                </a:lnTo>
                <a:lnTo>
                  <a:pt x="8135833" y="136512"/>
                </a:lnTo>
                <a:lnTo>
                  <a:pt x="8115225" y="98545"/>
                </a:lnTo>
                <a:lnTo>
                  <a:pt x="8087932" y="65465"/>
                </a:lnTo>
                <a:lnTo>
                  <a:pt x="8054853" y="38172"/>
                </a:lnTo>
                <a:lnTo>
                  <a:pt x="8016886" y="17564"/>
                </a:lnTo>
                <a:lnTo>
                  <a:pt x="7974930" y="4541"/>
                </a:lnTo>
                <a:lnTo>
                  <a:pt x="7929885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977959A-D60E-2047-9504-A8938BD32786}"/>
              </a:ext>
            </a:extLst>
          </p:cNvPr>
          <p:cNvGrpSpPr/>
          <p:nvPr/>
        </p:nvGrpSpPr>
        <p:grpSpPr>
          <a:xfrm>
            <a:off x="3097961" y="590550"/>
            <a:ext cx="5360239" cy="2401331"/>
            <a:chOff x="3417760" y="1635426"/>
            <a:chExt cx="8296209" cy="3730631"/>
          </a:xfrm>
          <a:solidFill>
            <a:srgbClr val="8F155B"/>
          </a:solidFill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89C4D282-76D7-0841-A4D6-B1BBFA11178E}"/>
                </a:ext>
              </a:extLst>
            </p:cNvPr>
            <p:cNvGrpSpPr/>
            <p:nvPr/>
          </p:nvGrpSpPr>
          <p:grpSpPr>
            <a:xfrm>
              <a:off x="3417760" y="1635426"/>
              <a:ext cx="8296209" cy="3730631"/>
              <a:chOff x="1554084" y="1635426"/>
              <a:chExt cx="10326603" cy="3730631"/>
            </a:xfrm>
            <a:grpFill/>
          </p:grpSpPr>
          <p:sp>
            <p:nvSpPr>
              <p:cNvPr id="11" name="Rounded Rectangle 10">
                <a:extLst>
                  <a:ext uri="{FF2B5EF4-FFF2-40B4-BE49-F238E27FC236}">
                    <a16:creationId xmlns="" xmlns:a16="http://schemas.microsoft.com/office/drawing/2014/main" id="{3F26E477-13E9-4042-A8B6-95C1F4643B9C}"/>
                  </a:ext>
                </a:extLst>
              </p:cNvPr>
              <p:cNvSpPr/>
              <p:nvPr/>
            </p:nvSpPr>
            <p:spPr>
              <a:xfrm>
                <a:off x="1554084" y="1635426"/>
                <a:ext cx="10276055" cy="859970"/>
              </a:xfrm>
              <a:prstGeom prst="roundRect">
                <a:avLst/>
              </a:prstGeom>
              <a:solidFill>
                <a:srgbClr val="10253F"/>
              </a:solidFill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solidFill>
                      <a:schemeClr val="bg1"/>
                    </a:solidFill>
                    <a:latin typeface="Barlow Condensed Medium" panose="00000606000000000000" pitchFamily="2" charset="-94"/>
                    <a:cs typeface="Calibri" charset="0"/>
                  </a:rPr>
                  <a:t>Yönetişim</a:t>
                </a:r>
                <a:endParaRPr lang="en-US" sz="3200" dirty="0">
                  <a:solidFill>
                    <a:schemeClr val="bg1"/>
                  </a:solidFill>
                  <a:latin typeface="Barlow Condensed Medium" panose="00000606000000000000" pitchFamily="2" charset="-94"/>
                  <a:cs typeface="Calibri" charset="0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="" xmlns:a16="http://schemas.microsoft.com/office/drawing/2014/main" id="{CDAB2EA3-3EEE-E041-A1BB-FBD88BF99B09}"/>
                  </a:ext>
                </a:extLst>
              </p:cNvPr>
              <p:cNvSpPr/>
              <p:nvPr/>
            </p:nvSpPr>
            <p:spPr>
              <a:xfrm>
                <a:off x="4100247" y="4594973"/>
                <a:ext cx="3499659" cy="771084"/>
              </a:xfrm>
              <a:prstGeom prst="roundRect">
                <a:avLst/>
              </a:prstGeom>
              <a:solidFill>
                <a:srgbClr val="10253F"/>
              </a:solidFill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Bilgi </a:t>
                </a:r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Güvenliği</a:t>
                </a:r>
                <a:endParaRPr lang="tr-TR" sz="2100" dirty="0">
                  <a:solidFill>
                    <a:srgbClr val="FFFFFF"/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="" xmlns:a16="http://schemas.microsoft.com/office/drawing/2014/main" id="{27F5B269-23D2-2447-8F84-1B1F8835DDB2}"/>
                  </a:ext>
                </a:extLst>
              </p:cNvPr>
              <p:cNvSpPr/>
              <p:nvPr/>
            </p:nvSpPr>
            <p:spPr>
              <a:xfrm>
                <a:off x="7630880" y="4580396"/>
                <a:ext cx="4222697" cy="771084"/>
              </a:xfrm>
              <a:prstGeom prst="roundRect">
                <a:avLst/>
              </a:prstGeom>
              <a:solidFill>
                <a:srgbClr val="10253F"/>
              </a:solidFill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Kişisel Veri</a:t>
                </a:r>
                <a:r>
                  <a:rPr lang="en-US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 </a:t>
                </a:r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Yönetimi</a:t>
                </a:r>
                <a:endParaRPr lang="tr-TR" sz="2100" dirty="0">
                  <a:solidFill>
                    <a:srgbClr val="FFFFFF"/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="" xmlns:a16="http://schemas.microsoft.com/office/drawing/2014/main" id="{5FC82804-0B0E-CB4E-AC25-3B350ED50286}"/>
                  </a:ext>
                </a:extLst>
              </p:cNvPr>
              <p:cNvSpPr/>
              <p:nvPr/>
            </p:nvSpPr>
            <p:spPr>
              <a:xfrm>
                <a:off x="4100245" y="3642473"/>
                <a:ext cx="7780442" cy="780435"/>
              </a:xfrm>
              <a:prstGeom prst="roundRect">
                <a:avLst/>
              </a:prstGeom>
              <a:solidFill>
                <a:srgbClr val="10253F"/>
              </a:solidFill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Operasyon</a:t>
                </a:r>
                <a:r>
                  <a:rPr lang="en-US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 </a:t>
                </a:r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/</a:t>
                </a:r>
                <a:r>
                  <a:rPr lang="en-US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 </a:t>
                </a:r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İş</a:t>
                </a:r>
                <a:r>
                  <a:rPr lang="en-US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 </a:t>
                </a:r>
                <a:r>
                  <a:rPr lang="tr-TR" sz="2100" dirty="0" smtClean="0">
                    <a:solidFill>
                      <a:srgbClr val="FFFFFF"/>
                    </a:solidFill>
                    <a:latin typeface="Barlow Condensed Medium" panose="00000606000000000000" pitchFamily="2" charset="-94"/>
                    <a:ea typeface="Calibri" charset="0"/>
                    <a:cs typeface="Calibri" charset="0"/>
                  </a:rPr>
                  <a:t>Süreçleri</a:t>
                </a:r>
                <a:endParaRPr lang="tr-TR" sz="2100" dirty="0">
                  <a:solidFill>
                    <a:srgbClr val="FFFFFF"/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BD8A8EB5-7353-2543-877D-0A8396D34978}"/>
                </a:ext>
              </a:extLst>
            </p:cNvPr>
            <p:cNvSpPr/>
            <p:nvPr/>
          </p:nvSpPr>
          <p:spPr>
            <a:xfrm>
              <a:off x="3417760" y="2700863"/>
              <a:ext cx="1736791" cy="75481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dirty="0" err="1">
                  <a:solidFill>
                    <a:schemeClr val="accent1">
                      <a:lumMod val="50000"/>
                    </a:schemeClr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rPr>
                <a:t>Hukuk</a:t>
              </a:r>
              <a:endParaRPr lang="en-US" sz="2100" dirty="0">
                <a:solidFill>
                  <a:schemeClr val="accent1">
                    <a:lumMod val="50000"/>
                  </a:schemeClr>
                </a:solidFill>
                <a:latin typeface="Barlow Condensed Medium" panose="00000606000000000000" pitchFamily="2" charset="-94"/>
                <a:ea typeface="Calibri" charset="0"/>
                <a:cs typeface="Calibri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8CC1C5AE-F40F-C643-BE22-CE11DAFB40F5}"/>
                </a:ext>
              </a:extLst>
            </p:cNvPr>
            <p:cNvSpPr/>
            <p:nvPr/>
          </p:nvSpPr>
          <p:spPr>
            <a:xfrm>
              <a:off x="3417760" y="4583512"/>
              <a:ext cx="1736791" cy="754812"/>
            </a:xfrm>
            <a:prstGeom prst="roundRect">
              <a:avLst/>
            </a:prstGeom>
            <a:solidFill>
              <a:srgbClr val="DBEEF4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rgbClr val="254061"/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rPr>
                <a:t>Tek</a:t>
              </a:r>
              <a:r>
                <a:rPr lang="tr-TR" sz="2000" dirty="0" err="1" smtClean="0">
                  <a:solidFill>
                    <a:srgbClr val="254061"/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rPr>
                <a:t>nik</a:t>
              </a:r>
              <a:endParaRPr lang="en-US" sz="2000" dirty="0">
                <a:solidFill>
                  <a:srgbClr val="254061"/>
                </a:solidFill>
                <a:latin typeface="Barlow Condensed Medium" panose="00000606000000000000" pitchFamily="2" charset="-94"/>
                <a:ea typeface="Calibri" charset="0"/>
                <a:cs typeface="Calibri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CBBCCAFD-1F8F-9745-943C-C1375DE4E625}"/>
                </a:ext>
              </a:extLst>
            </p:cNvPr>
            <p:cNvSpPr/>
            <p:nvPr/>
          </p:nvSpPr>
          <p:spPr>
            <a:xfrm>
              <a:off x="3458371" y="3647918"/>
              <a:ext cx="1736791" cy="754812"/>
            </a:xfrm>
            <a:prstGeom prst="roundRect">
              <a:avLst/>
            </a:prstGeom>
            <a:solidFill>
              <a:srgbClr val="DBEEF4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dirty="0" err="1">
                  <a:solidFill>
                    <a:srgbClr val="254061"/>
                  </a:solidFill>
                  <a:latin typeface="Barlow Condensed Medium" panose="00000606000000000000" pitchFamily="2" charset="-94"/>
                  <a:ea typeface="Calibri" charset="0"/>
                  <a:cs typeface="Calibri" charset="0"/>
                </a:rPr>
                <a:t>İdari</a:t>
              </a:r>
              <a:endParaRPr lang="en-US" sz="2100" dirty="0">
                <a:solidFill>
                  <a:srgbClr val="254061"/>
                </a:solidFill>
                <a:latin typeface="Barlow Condensed Medium" panose="00000606000000000000" pitchFamily="2" charset="-94"/>
                <a:ea typeface="Calibri" charset="0"/>
                <a:cs typeface="Calibri" charset="0"/>
              </a:endParaRPr>
            </a:p>
          </p:txBody>
        </p:sp>
      </p:grpSp>
      <p:sp>
        <p:nvSpPr>
          <p:cNvPr id="18" name="object 3"/>
          <p:cNvSpPr txBox="1"/>
          <p:nvPr/>
        </p:nvSpPr>
        <p:spPr>
          <a:xfrm>
            <a:off x="1586566" y="3595274"/>
            <a:ext cx="6324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BÜTÜNLEŞİK ÇÖZÜM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57200" y="3288030"/>
            <a:ext cx="223520" cy="134112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223513" y="1341059"/>
                </a:moveTo>
                <a:lnTo>
                  <a:pt x="178468" y="1336518"/>
                </a:lnTo>
                <a:lnTo>
                  <a:pt x="136512" y="1323494"/>
                </a:lnTo>
                <a:lnTo>
                  <a:pt x="98545" y="1302886"/>
                </a:lnTo>
                <a:lnTo>
                  <a:pt x="65465" y="1275593"/>
                </a:lnTo>
                <a:lnTo>
                  <a:pt x="38172" y="1242514"/>
                </a:lnTo>
                <a:lnTo>
                  <a:pt x="17564" y="1204547"/>
                </a:lnTo>
                <a:lnTo>
                  <a:pt x="4541" y="1162591"/>
                </a:lnTo>
                <a:lnTo>
                  <a:pt x="0" y="1117545"/>
                </a:lnTo>
                <a:lnTo>
                  <a:pt x="0" y="223513"/>
                </a:lnTo>
                <a:lnTo>
                  <a:pt x="4541" y="178468"/>
                </a:lnTo>
                <a:lnTo>
                  <a:pt x="17564" y="136512"/>
                </a:lnTo>
                <a:lnTo>
                  <a:pt x="38172" y="98545"/>
                </a:lnTo>
                <a:lnTo>
                  <a:pt x="65465" y="65465"/>
                </a:lnTo>
                <a:lnTo>
                  <a:pt x="98545" y="38172"/>
                </a:lnTo>
                <a:lnTo>
                  <a:pt x="136512" y="17564"/>
                </a:lnTo>
                <a:lnTo>
                  <a:pt x="178468" y="4541"/>
                </a:lnTo>
                <a:lnTo>
                  <a:pt x="223513" y="0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/>
          <p:nvPr/>
        </p:nvSpPr>
        <p:spPr>
          <a:xfrm>
            <a:off x="8387084" y="3257550"/>
            <a:ext cx="223520" cy="134112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0" y="0"/>
                </a:moveTo>
                <a:lnTo>
                  <a:pt x="45045" y="4541"/>
                </a:lnTo>
                <a:lnTo>
                  <a:pt x="87001" y="17564"/>
                </a:lnTo>
                <a:lnTo>
                  <a:pt x="124968" y="38172"/>
                </a:lnTo>
                <a:lnTo>
                  <a:pt x="158048" y="65465"/>
                </a:lnTo>
                <a:lnTo>
                  <a:pt x="185341" y="98545"/>
                </a:lnTo>
                <a:lnTo>
                  <a:pt x="205949" y="136512"/>
                </a:lnTo>
                <a:lnTo>
                  <a:pt x="218972" y="178468"/>
                </a:lnTo>
                <a:lnTo>
                  <a:pt x="223513" y="223513"/>
                </a:lnTo>
                <a:lnTo>
                  <a:pt x="223513" y="1117545"/>
                </a:lnTo>
                <a:lnTo>
                  <a:pt x="218972" y="1162591"/>
                </a:lnTo>
                <a:lnTo>
                  <a:pt x="205949" y="1204547"/>
                </a:lnTo>
                <a:lnTo>
                  <a:pt x="185341" y="1242514"/>
                </a:lnTo>
                <a:lnTo>
                  <a:pt x="158048" y="1275593"/>
                </a:lnTo>
                <a:lnTo>
                  <a:pt x="124968" y="1302886"/>
                </a:lnTo>
                <a:lnTo>
                  <a:pt x="87001" y="1323494"/>
                </a:lnTo>
                <a:lnTo>
                  <a:pt x="45045" y="1336518"/>
                </a:lnTo>
                <a:lnTo>
                  <a:pt x="0" y="1341059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ounded Rectangle 14">
            <a:extLst>
              <a:ext uri="{FF2B5EF4-FFF2-40B4-BE49-F238E27FC236}">
                <a16:creationId xmlns="" xmlns:a16="http://schemas.microsoft.com/office/drawing/2014/main" id="{5FC82804-0B0E-CB4E-AC25-3B350ED50286}"/>
              </a:ext>
            </a:extLst>
          </p:cNvPr>
          <p:cNvSpPr/>
          <p:nvPr/>
        </p:nvSpPr>
        <p:spPr>
          <a:xfrm>
            <a:off x="4419599" y="1273664"/>
            <a:ext cx="4038601" cy="502350"/>
          </a:xfrm>
          <a:prstGeom prst="roundRect">
            <a:avLst/>
          </a:prstGeom>
          <a:solidFill>
            <a:srgbClr val="10253F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dirty="0" smtClean="0">
                <a:solidFill>
                  <a:srgbClr val="FFFFFF"/>
                </a:solidFill>
                <a:latin typeface="Barlow Condensed Medium" panose="00000606000000000000" pitchFamily="2" charset="-94"/>
                <a:ea typeface="Calibri" charset="0"/>
                <a:cs typeface="Calibri" charset="0"/>
              </a:rPr>
              <a:t>Hukuki Uyumluluk</a:t>
            </a:r>
            <a:endParaRPr lang="en-US" sz="2100" dirty="0">
              <a:solidFill>
                <a:srgbClr val="FFFFFF"/>
              </a:solidFill>
              <a:latin typeface="Barlow Condensed Medium" panose="00000606000000000000" pitchFamily="2" charset="-94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700" y="294776"/>
            <a:ext cx="4152900" cy="1382850"/>
          </a:xfrm>
          <a:custGeom>
            <a:avLst/>
            <a:gdLst/>
            <a:ahLst/>
            <a:cxnLst/>
            <a:rect l="l" t="t" r="r" b="b"/>
            <a:pathLst>
              <a:path w="4152900" h="1784350">
                <a:moveTo>
                  <a:pt x="0" y="0"/>
                </a:moveTo>
                <a:lnTo>
                  <a:pt x="4152898" y="0"/>
                </a:lnTo>
                <a:lnTo>
                  <a:pt x="4152898" y="1784348"/>
                </a:lnTo>
                <a:lnTo>
                  <a:pt x="0" y="1784348"/>
                </a:lnTo>
                <a:lnTo>
                  <a:pt x="0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1600" y="471942"/>
            <a:ext cx="20574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Aşama 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700" y="980576"/>
            <a:ext cx="41529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DANIŞMANLIK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751977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52800" y="751977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209802" y="1808094"/>
            <a:ext cx="69341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KVKK/GDPR Süreçleri Değerlendirmesi ve Uyumluluk Danışmanlığı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KVKK/GDPR Tanıtım ve Farkındalık Çalıştayları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İş Analizi ve Durum Tespiti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3. Üçüncü Taraf Analizi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Veri / Risk / Etki Analizleri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KVKK/GDPR Zorunlu Gereksinimleri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Hukuki ve İdari Değerlendirmeler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/>
              <a:buChar char="•"/>
            </a:pPr>
            <a:r>
              <a:rPr lang="tr-T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Teknik Tedbirler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tr-T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Değerlendirme </a:t>
            </a:r>
            <a:r>
              <a:rPr lang="tr-T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Sonuç Çıktıları ve Raporlama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977959A-D60E-2047-9504-A8938BD32786}"/>
              </a:ext>
            </a:extLst>
          </p:cNvPr>
          <p:cNvGrpSpPr/>
          <p:nvPr/>
        </p:nvGrpSpPr>
        <p:grpSpPr>
          <a:xfrm>
            <a:off x="254977" y="2136613"/>
            <a:ext cx="1556863" cy="2187981"/>
            <a:chOff x="3417760" y="2706022"/>
            <a:chExt cx="1736791" cy="2724483"/>
          </a:xfrm>
          <a:solidFill>
            <a:srgbClr val="8F155B"/>
          </a:solidFill>
        </p:grpSpPr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BD8A8EB5-7353-2543-877D-0A8396D34978}"/>
                </a:ext>
              </a:extLst>
            </p:cNvPr>
            <p:cNvSpPr/>
            <p:nvPr/>
          </p:nvSpPr>
          <p:spPr>
            <a:xfrm>
              <a:off x="3417760" y="2706022"/>
              <a:ext cx="1736791" cy="75481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Hukuki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8CC1C5AE-F40F-C643-BE22-CE11DAFB40F5}"/>
                </a:ext>
              </a:extLst>
            </p:cNvPr>
            <p:cNvSpPr/>
            <p:nvPr/>
          </p:nvSpPr>
          <p:spPr>
            <a:xfrm>
              <a:off x="3417760" y="3685686"/>
              <a:ext cx="1736791" cy="75481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İdari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CBBCCAFD-1F8F-9745-943C-C1375DE4E625}"/>
                </a:ext>
              </a:extLst>
            </p:cNvPr>
            <p:cNvSpPr/>
            <p:nvPr/>
          </p:nvSpPr>
          <p:spPr>
            <a:xfrm>
              <a:off x="3417760" y="4675693"/>
              <a:ext cx="1736791" cy="75481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Teknik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28600" y="1840902"/>
            <a:ext cx="8763000" cy="313932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 Koruma Etki Değerlendirmesi (DPIA)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ISO27001/2 Risk değerlendirmesi </a:t>
            </a: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Eğitimi </a:t>
            </a: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Şablon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ISO27001/2 varlık kaydı eğiticisi ve şablonu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Kilit KVKK/GDPR sorumluları için birebir </a:t>
            </a: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Eğitim </a:t>
            </a: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Rehberlik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Otomatik yapılandırılmamış veri incelemesi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Yapılandırılmamış </a:t>
            </a: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veriler ve uygulama haritası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 </a:t>
            </a: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Sınıflandırma şeması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Güvenlik Politikası incelemesi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Directory incelemesi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İnsan Kaynakları incelemesi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Hukuki incelemeler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Taraf sözleşmelerin incelemesi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Operasyonel politika incelemesi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 </a:t>
            </a: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Sorumluluk </a:t>
            </a: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atrisi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/>
              <a:buChar char="•"/>
            </a:pP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KVKK/GDPR Uyumluluk </a:t>
            </a:r>
            <a:r>
              <a:rPr lang="tr-T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raporu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entagon 13"/>
          <p:cNvSpPr/>
          <p:nvPr/>
        </p:nvSpPr>
        <p:spPr>
          <a:xfrm rot="19327383" flipH="1">
            <a:off x="6400357" y="850579"/>
            <a:ext cx="2045847" cy="685800"/>
          </a:xfrm>
          <a:prstGeom prst="homePlate">
            <a:avLst/>
          </a:prstGeom>
          <a:solidFill>
            <a:srgbClr val="F2C95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Verdana"/>
                <a:cs typeface="Verdana"/>
              </a:rPr>
              <a:t>ÇIKTILAR</a:t>
            </a:r>
            <a:endParaRPr lang="en-US" sz="2400" b="1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266700" y="294776"/>
            <a:ext cx="4152900" cy="1382850"/>
          </a:xfrm>
          <a:custGeom>
            <a:avLst/>
            <a:gdLst/>
            <a:ahLst/>
            <a:cxnLst/>
            <a:rect l="l" t="t" r="r" b="b"/>
            <a:pathLst>
              <a:path w="4152900" h="1784350">
                <a:moveTo>
                  <a:pt x="0" y="0"/>
                </a:moveTo>
                <a:lnTo>
                  <a:pt x="4152898" y="0"/>
                </a:lnTo>
                <a:lnTo>
                  <a:pt x="4152898" y="1784348"/>
                </a:lnTo>
                <a:lnTo>
                  <a:pt x="0" y="1784348"/>
                </a:lnTo>
                <a:lnTo>
                  <a:pt x="0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371600" y="471942"/>
            <a:ext cx="20574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Aşama 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266700" y="980576"/>
            <a:ext cx="41529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DANIŞMANLIK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533400" y="751977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/>
          <p:cNvSpPr/>
          <p:nvPr/>
        </p:nvSpPr>
        <p:spPr>
          <a:xfrm>
            <a:off x="3352800" y="751977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12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5" name="object 5"/>
          <p:cNvSpPr txBox="1"/>
          <p:nvPr/>
        </p:nvSpPr>
        <p:spPr>
          <a:xfrm>
            <a:off x="7720" y="29794"/>
            <a:ext cx="83742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Kişisel Veri Koruma Süreci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8382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/>
          <p:cNvSpPr/>
          <p:nvPr/>
        </p:nvSpPr>
        <p:spPr>
          <a:xfrm>
            <a:off x="38862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Content Placeholder 6">
            <a:extLst>
              <a:ext uri="{FF2B5EF4-FFF2-40B4-BE49-F238E27FC236}">
                <a16:creationId xmlns:a16="http://schemas.microsoft.com/office/drawing/2014/main" xmlns="" id="{13966FB5-3DA0-49B2-AA09-E13AD0BFDE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451661"/>
              </p:ext>
            </p:extLst>
          </p:nvPr>
        </p:nvGraphicFramePr>
        <p:xfrm>
          <a:off x="228600" y="684700"/>
          <a:ext cx="8686800" cy="440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758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1">
            <a:extLst>
              <a:ext uri="{FF2B5EF4-FFF2-40B4-BE49-F238E27FC236}">
                <a16:creationId xmlns:a16="http://schemas.microsoft.com/office/drawing/2014/main" xmlns="" id="{A85C08CF-71A8-454D-A195-D1BB4AE29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933109"/>
              </p:ext>
            </p:extLst>
          </p:nvPr>
        </p:nvGraphicFramePr>
        <p:xfrm>
          <a:off x="0" y="819150"/>
          <a:ext cx="91440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17335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324350"/>
            <a:ext cx="9144000" cy="8533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/>
          <p:cNvSpPr txBox="1"/>
          <p:nvPr/>
        </p:nvSpPr>
        <p:spPr>
          <a:xfrm>
            <a:off x="7720" y="29794"/>
            <a:ext cx="83742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Kişisel Veri Elde Etme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401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81" y="0"/>
            <a:ext cx="9143998" cy="531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91839682"/>
              </p:ext>
            </p:extLst>
          </p:nvPr>
        </p:nvGraphicFramePr>
        <p:xfrm>
          <a:off x="4319767" y="69208"/>
          <a:ext cx="4838711" cy="4864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13013687"/>
              </p:ext>
            </p:extLst>
          </p:nvPr>
        </p:nvGraphicFramePr>
        <p:xfrm>
          <a:off x="0" y="1428915"/>
          <a:ext cx="4114800" cy="38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object 3"/>
          <p:cNvSpPr/>
          <p:nvPr/>
        </p:nvSpPr>
        <p:spPr>
          <a:xfrm>
            <a:off x="371848" y="328974"/>
            <a:ext cx="4357635" cy="1150591"/>
          </a:xfrm>
          <a:custGeom>
            <a:avLst/>
            <a:gdLst/>
            <a:ahLst/>
            <a:cxnLst/>
            <a:rect l="l" t="t" r="r" b="b"/>
            <a:pathLst>
              <a:path w="7543800" h="1341120">
                <a:moveTo>
                  <a:pt x="7320285" y="0"/>
                </a:moveTo>
                <a:lnTo>
                  <a:pt x="223514" y="0"/>
                </a:lnTo>
                <a:lnTo>
                  <a:pt x="178468" y="4540"/>
                </a:lnTo>
                <a:lnTo>
                  <a:pt x="136512" y="17564"/>
                </a:lnTo>
                <a:lnTo>
                  <a:pt x="98545" y="38172"/>
                </a:lnTo>
                <a:lnTo>
                  <a:pt x="65465" y="65465"/>
                </a:lnTo>
                <a:lnTo>
                  <a:pt x="38172" y="98544"/>
                </a:lnTo>
                <a:lnTo>
                  <a:pt x="17564" y="136511"/>
                </a:lnTo>
                <a:lnTo>
                  <a:pt x="4541" y="178467"/>
                </a:lnTo>
                <a:lnTo>
                  <a:pt x="0" y="223513"/>
                </a:lnTo>
                <a:lnTo>
                  <a:pt x="0" y="1117545"/>
                </a:lnTo>
                <a:lnTo>
                  <a:pt x="4541" y="1162591"/>
                </a:lnTo>
                <a:lnTo>
                  <a:pt x="17564" y="1204546"/>
                </a:lnTo>
                <a:lnTo>
                  <a:pt x="38172" y="1242513"/>
                </a:lnTo>
                <a:lnTo>
                  <a:pt x="65465" y="1275593"/>
                </a:lnTo>
                <a:lnTo>
                  <a:pt x="98545" y="1302886"/>
                </a:lnTo>
                <a:lnTo>
                  <a:pt x="136512" y="1323494"/>
                </a:lnTo>
                <a:lnTo>
                  <a:pt x="178468" y="1336518"/>
                </a:lnTo>
                <a:lnTo>
                  <a:pt x="223514" y="1341059"/>
                </a:lnTo>
                <a:lnTo>
                  <a:pt x="7320285" y="1341059"/>
                </a:lnTo>
                <a:lnTo>
                  <a:pt x="7365330" y="1336518"/>
                </a:lnTo>
                <a:lnTo>
                  <a:pt x="7407286" y="1323494"/>
                </a:lnTo>
                <a:lnTo>
                  <a:pt x="7445253" y="1302886"/>
                </a:lnTo>
                <a:lnTo>
                  <a:pt x="7478333" y="1275593"/>
                </a:lnTo>
                <a:lnTo>
                  <a:pt x="7505626" y="1242513"/>
                </a:lnTo>
                <a:lnTo>
                  <a:pt x="7526233" y="1204546"/>
                </a:lnTo>
                <a:lnTo>
                  <a:pt x="7539257" y="1162591"/>
                </a:lnTo>
                <a:lnTo>
                  <a:pt x="7543798" y="1117545"/>
                </a:lnTo>
                <a:lnTo>
                  <a:pt x="7543798" y="223513"/>
                </a:lnTo>
                <a:lnTo>
                  <a:pt x="7539257" y="178467"/>
                </a:lnTo>
                <a:lnTo>
                  <a:pt x="7526233" y="136511"/>
                </a:lnTo>
                <a:lnTo>
                  <a:pt x="7505626" y="98544"/>
                </a:lnTo>
                <a:lnTo>
                  <a:pt x="7478333" y="65465"/>
                </a:lnTo>
                <a:lnTo>
                  <a:pt x="7445253" y="38172"/>
                </a:lnTo>
                <a:lnTo>
                  <a:pt x="7407286" y="17564"/>
                </a:lnTo>
                <a:lnTo>
                  <a:pt x="7365330" y="4540"/>
                </a:lnTo>
                <a:lnTo>
                  <a:pt x="7320285" y="0"/>
                </a:lnTo>
                <a:close/>
              </a:path>
            </a:pathLst>
          </a:custGeom>
          <a:solidFill>
            <a:srgbClr val="1A1A1A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448" y="252776"/>
            <a:ext cx="223520" cy="134112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223513" y="1341059"/>
                </a:moveTo>
                <a:lnTo>
                  <a:pt x="178468" y="1336518"/>
                </a:lnTo>
                <a:lnTo>
                  <a:pt x="136512" y="1323494"/>
                </a:lnTo>
                <a:lnTo>
                  <a:pt x="98545" y="1302887"/>
                </a:lnTo>
                <a:lnTo>
                  <a:pt x="65465" y="1275594"/>
                </a:lnTo>
                <a:lnTo>
                  <a:pt x="38172" y="1242514"/>
                </a:lnTo>
                <a:lnTo>
                  <a:pt x="17564" y="1204547"/>
                </a:lnTo>
                <a:lnTo>
                  <a:pt x="4541" y="1162591"/>
                </a:lnTo>
                <a:lnTo>
                  <a:pt x="0" y="1117545"/>
                </a:lnTo>
                <a:lnTo>
                  <a:pt x="0" y="223513"/>
                </a:lnTo>
                <a:lnTo>
                  <a:pt x="4541" y="178468"/>
                </a:lnTo>
                <a:lnTo>
                  <a:pt x="17564" y="136512"/>
                </a:lnTo>
                <a:lnTo>
                  <a:pt x="38172" y="98545"/>
                </a:lnTo>
                <a:lnTo>
                  <a:pt x="65465" y="65465"/>
                </a:lnTo>
                <a:lnTo>
                  <a:pt x="98545" y="38172"/>
                </a:lnTo>
                <a:lnTo>
                  <a:pt x="136512" y="17564"/>
                </a:lnTo>
                <a:lnTo>
                  <a:pt x="178468" y="4541"/>
                </a:lnTo>
                <a:lnTo>
                  <a:pt x="223513" y="0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9484" y="252775"/>
            <a:ext cx="223516" cy="134112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0" y="0"/>
                </a:moveTo>
                <a:lnTo>
                  <a:pt x="45045" y="4541"/>
                </a:lnTo>
                <a:lnTo>
                  <a:pt x="87001" y="17564"/>
                </a:lnTo>
                <a:lnTo>
                  <a:pt x="124968" y="38172"/>
                </a:lnTo>
                <a:lnTo>
                  <a:pt x="158048" y="65465"/>
                </a:lnTo>
                <a:lnTo>
                  <a:pt x="185341" y="98545"/>
                </a:lnTo>
                <a:lnTo>
                  <a:pt x="205949" y="136512"/>
                </a:lnTo>
                <a:lnTo>
                  <a:pt x="218972" y="178468"/>
                </a:lnTo>
                <a:lnTo>
                  <a:pt x="223513" y="223513"/>
                </a:lnTo>
                <a:lnTo>
                  <a:pt x="223513" y="1117545"/>
                </a:lnTo>
                <a:lnTo>
                  <a:pt x="218972" y="1162591"/>
                </a:lnTo>
                <a:lnTo>
                  <a:pt x="205949" y="1204547"/>
                </a:lnTo>
                <a:lnTo>
                  <a:pt x="185341" y="1242514"/>
                </a:lnTo>
                <a:lnTo>
                  <a:pt x="158048" y="1275594"/>
                </a:lnTo>
                <a:lnTo>
                  <a:pt x="124968" y="1302887"/>
                </a:lnTo>
                <a:lnTo>
                  <a:pt x="87001" y="1323494"/>
                </a:lnTo>
                <a:lnTo>
                  <a:pt x="45045" y="1336518"/>
                </a:lnTo>
                <a:lnTo>
                  <a:pt x="0" y="1341059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2968" y="564756"/>
            <a:ext cx="412903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tr-TR" sz="4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KİŞİSEL VERİ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4142" y="1694586"/>
            <a:ext cx="6934200" cy="2977738"/>
          </a:xfrm>
          <a:prstGeom prst="rect">
            <a:avLst/>
          </a:prstGeom>
          <a:noFill/>
          <a:ln>
            <a:noFill/>
          </a:ln>
          <a:effectLst>
            <a:outerShdw blurRad="76200" dist="63500" dir="3000000" algn="t" rotWithShape="0">
              <a:prstClr val="black">
                <a:alpha val="97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381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tr-TR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Kimliği </a:t>
            </a:r>
            <a:r>
              <a:rPr lang="tr-TR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Belirleyen  </a:t>
            </a:r>
            <a:r>
              <a:rPr lang="tr-TR" sz="6000" b="1" u="sng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Gerçek Kişiye</a:t>
            </a:r>
            <a:r>
              <a:rPr lang="tr-TR" sz="6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tr-TR" sz="6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381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tr-TR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İlişkin </a:t>
            </a:r>
            <a:r>
              <a:rPr lang="tr-TR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Her Türlü </a:t>
            </a:r>
            <a:r>
              <a:rPr lang="tr-TR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  <a:cs typeface="Roboto" panose="02000000000000000000" pitchFamily="2" charset="0"/>
              </a:rPr>
              <a:t>Bilgi </a:t>
            </a:r>
            <a:endParaRPr lang="tr-TR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3" name="object 3"/>
          <p:cNvSpPr/>
          <p:nvPr/>
        </p:nvSpPr>
        <p:spPr>
          <a:xfrm>
            <a:off x="419100" y="406400"/>
            <a:ext cx="4076700" cy="1936749"/>
          </a:xfrm>
          <a:custGeom>
            <a:avLst/>
            <a:gdLst/>
            <a:ahLst/>
            <a:cxnLst/>
            <a:rect l="l" t="t" r="r" b="b"/>
            <a:pathLst>
              <a:path w="4152900" h="1784350">
                <a:moveTo>
                  <a:pt x="0" y="0"/>
                </a:moveTo>
                <a:lnTo>
                  <a:pt x="4152898" y="0"/>
                </a:lnTo>
                <a:lnTo>
                  <a:pt x="4152898" y="1784348"/>
                </a:lnTo>
                <a:lnTo>
                  <a:pt x="0" y="1784348"/>
                </a:lnTo>
                <a:lnTo>
                  <a:pt x="0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6399" y="767716"/>
            <a:ext cx="21336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Aşama II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1253933"/>
            <a:ext cx="5334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UYGULAMA ÇÖZÜMÜ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82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62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977959A-D60E-2047-9504-A8938BD32786}"/>
              </a:ext>
            </a:extLst>
          </p:cNvPr>
          <p:cNvGrpSpPr/>
          <p:nvPr/>
        </p:nvGrpSpPr>
        <p:grpSpPr>
          <a:xfrm>
            <a:off x="457201" y="1964650"/>
            <a:ext cx="1371599" cy="2209799"/>
            <a:chOff x="3417760" y="2706022"/>
            <a:chExt cx="1736791" cy="2724483"/>
          </a:xfrm>
          <a:solidFill>
            <a:srgbClr val="8F155B"/>
          </a:solidFill>
        </p:grpSpPr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BD8A8EB5-7353-2543-877D-0A8396D34978}"/>
                </a:ext>
              </a:extLst>
            </p:cNvPr>
            <p:cNvSpPr/>
            <p:nvPr/>
          </p:nvSpPr>
          <p:spPr>
            <a:xfrm>
              <a:off x="3417760" y="2706022"/>
              <a:ext cx="1736791" cy="75481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Hukuki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8CC1C5AE-F40F-C643-BE22-CE11DAFB40F5}"/>
                </a:ext>
              </a:extLst>
            </p:cNvPr>
            <p:cNvSpPr/>
            <p:nvPr/>
          </p:nvSpPr>
          <p:spPr>
            <a:xfrm>
              <a:off x="3417760" y="3685686"/>
              <a:ext cx="1736791" cy="75481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İdari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CBBCCAFD-1F8F-9745-943C-C1375DE4E625}"/>
                </a:ext>
              </a:extLst>
            </p:cNvPr>
            <p:cNvSpPr/>
            <p:nvPr/>
          </p:nvSpPr>
          <p:spPr>
            <a:xfrm>
              <a:off x="3417760" y="4675693"/>
              <a:ext cx="1736791" cy="75481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ea typeface="Calibri" charset="0"/>
                  <a:cs typeface="Verdana"/>
                </a:rPr>
                <a:t>Teknik</a:t>
              </a:r>
              <a:endPara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Calibri" charset="0"/>
                <a:cs typeface="Verdana"/>
              </a:endParaRPr>
            </a:p>
          </p:txBody>
        </p:sp>
      </p:grpSp>
      <p:sp>
        <p:nvSpPr>
          <p:cNvPr id="31" name="TextBox 16"/>
          <p:cNvSpPr txBox="1"/>
          <p:nvPr/>
        </p:nvSpPr>
        <p:spPr>
          <a:xfrm>
            <a:off x="3658620" y="1962150"/>
            <a:ext cx="1336030" cy="620426"/>
          </a:xfrm>
          <a:prstGeom prst="rect">
            <a:avLst/>
          </a:prstGeom>
          <a:solidFill>
            <a:srgbClr val="558ED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r-T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Next Regular"/>
              </a:rPr>
              <a:t>KEŞİF</a:t>
            </a:r>
          </a:p>
          <a:p>
            <a:pPr algn="ctr">
              <a:lnSpc>
                <a:spcPct val="110000"/>
              </a:lnSpc>
            </a:pPr>
            <a:endParaRPr lang="tr-T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venir Next Regular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5016336" y="1962150"/>
            <a:ext cx="1336030" cy="634020"/>
          </a:xfrm>
          <a:prstGeom prst="rect">
            <a:avLst/>
          </a:prstGeom>
          <a:solidFill>
            <a:srgbClr val="558ED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r-T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Next Regular"/>
              </a:rPr>
              <a:t>YÖNETİŞİM</a:t>
            </a:r>
          </a:p>
          <a:p>
            <a:pPr algn="ctr">
              <a:lnSpc>
                <a:spcPct val="110000"/>
              </a:lnSpc>
            </a:pPr>
            <a:endParaRPr lang="tr-T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venir Next Regular"/>
            </a:endParaRPr>
          </a:p>
        </p:txBody>
      </p:sp>
      <p:sp>
        <p:nvSpPr>
          <p:cNvPr id="33" name="TextBox 22"/>
          <p:cNvSpPr txBox="1"/>
          <p:nvPr/>
        </p:nvSpPr>
        <p:spPr>
          <a:xfrm>
            <a:off x="6374053" y="1962150"/>
            <a:ext cx="1336030" cy="634020"/>
          </a:xfrm>
          <a:prstGeom prst="rect">
            <a:avLst/>
          </a:prstGeom>
          <a:solidFill>
            <a:srgbClr val="558ED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r-T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Next Regular"/>
              </a:rPr>
              <a:t>KORUMA</a:t>
            </a:r>
          </a:p>
          <a:p>
            <a:pPr algn="ctr">
              <a:lnSpc>
                <a:spcPct val="110000"/>
              </a:lnSpc>
            </a:pPr>
            <a:endParaRPr lang="tr-T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venir Next Regular"/>
            </a:endParaRPr>
          </a:p>
        </p:txBody>
      </p:sp>
      <p:sp>
        <p:nvSpPr>
          <p:cNvPr id="34" name="TextBox 41"/>
          <p:cNvSpPr txBox="1"/>
          <p:nvPr/>
        </p:nvSpPr>
        <p:spPr>
          <a:xfrm>
            <a:off x="2300904" y="1962150"/>
            <a:ext cx="1336030" cy="612988"/>
          </a:xfrm>
          <a:prstGeom prst="rect">
            <a:avLst/>
          </a:prstGeom>
          <a:solidFill>
            <a:srgbClr val="558ED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r-T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Next Regular"/>
              </a:rPr>
              <a:t>ERİŞİM</a:t>
            </a:r>
          </a:p>
          <a:p>
            <a:pPr algn="ctr">
              <a:lnSpc>
                <a:spcPct val="110000"/>
              </a:lnSpc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Regular"/>
              <a:cs typeface="Avenir Next Regular"/>
            </a:endParaRPr>
          </a:p>
        </p:txBody>
      </p:sp>
      <p:sp>
        <p:nvSpPr>
          <p:cNvPr id="35" name="TextBox 22"/>
          <p:cNvSpPr txBox="1"/>
          <p:nvPr/>
        </p:nvSpPr>
        <p:spPr>
          <a:xfrm>
            <a:off x="7731770" y="1962150"/>
            <a:ext cx="1336030" cy="634020"/>
          </a:xfrm>
          <a:prstGeom prst="rect">
            <a:avLst/>
          </a:prstGeom>
          <a:solidFill>
            <a:srgbClr val="558ED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tr-TR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Next Regular"/>
              </a:rPr>
              <a:t>DENETİM &amp; RAPORLAMA</a:t>
            </a:r>
            <a:endParaRPr lang="tr-TR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venir Next Regular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66417" y="2571750"/>
            <a:ext cx="1549731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2075" lvl="0" indent="-92075">
              <a:lnSpc>
                <a:spcPct val="100000"/>
              </a:lnSpc>
              <a:buFont typeface="Arial"/>
              <a:buChar char="•"/>
            </a:pPr>
            <a:r>
              <a:rPr lang="tr-TR" sz="1400" dirty="0">
                <a:solidFill>
                  <a:schemeClr val="bg1"/>
                </a:solidFill>
              </a:rPr>
              <a:t>Veri koruma önlemlerini uygulama ve maskeleme, şifreleme, takma isim verme gibi gizlilikle ilgili önlemleri uygulama</a:t>
            </a:r>
            <a:r>
              <a:rPr lang="tr-TR" sz="1400" dirty="0" smtClean="0">
                <a:solidFill>
                  <a:schemeClr val="bg1"/>
                </a:solidFill>
              </a:rPr>
              <a:t>.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92803" y="2571750"/>
            <a:ext cx="1508543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</a:rPr>
              <a:t>Kişisel veri araştırması veya iş kullanımı için veri kaynaklarına erişim</a:t>
            </a:r>
            <a:r>
              <a:rPr lang="tr-TR" sz="1400" dirty="0" smtClean="0">
                <a:solidFill>
                  <a:schemeClr val="bg1"/>
                </a:solidFill>
              </a:rPr>
              <a:t>.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50519" y="2571750"/>
            <a:ext cx="1517831" cy="2462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2075" indent="-92075">
              <a:buSzPct val="100000"/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bg1"/>
                </a:solidFill>
              </a:rPr>
              <a:t>Kişisel Verilerin Tanımlanması;</a:t>
            </a:r>
          </a:p>
          <a:p>
            <a:pPr marL="92075" indent="-92075">
              <a:buSzPct val="100000"/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bg1"/>
                </a:solidFill>
              </a:rPr>
              <a:t>Kişisel Verileri tanımlamak için dosyaları ve </a:t>
            </a:r>
            <a:r>
              <a:rPr lang="tr-TR" sz="1400" dirty="0" err="1" smtClean="0">
                <a:solidFill>
                  <a:schemeClr val="bg1"/>
                </a:solidFill>
              </a:rPr>
              <a:t>DB'leri</a:t>
            </a:r>
            <a:r>
              <a:rPr lang="tr-TR" sz="1400" dirty="0" smtClean="0">
                <a:solidFill>
                  <a:schemeClr val="bg1"/>
                </a:solidFill>
              </a:rPr>
              <a:t> otomatik olarak arama;</a:t>
            </a:r>
          </a:p>
          <a:p>
            <a:pPr marL="92075" indent="-92075">
              <a:buSzPct val="100000"/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bg1"/>
                </a:solidFill>
              </a:rPr>
              <a:t>Alan, tablo ve DB düzeyinde arama;</a:t>
            </a:r>
          </a:p>
          <a:p>
            <a:pPr marL="92075" indent="-92075">
              <a:buSzPct val="100000"/>
              <a:buFont typeface="Arial" panose="020B0604020202020204" pitchFamily="34" charset="0"/>
              <a:buChar char="•"/>
            </a:pPr>
            <a:r>
              <a:rPr lang="tr-TR" sz="1400" dirty="0" smtClean="0">
                <a:solidFill>
                  <a:schemeClr val="bg1"/>
                </a:solidFill>
              </a:rPr>
              <a:t>Profil Oluşturma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52999" y="2571750"/>
            <a:ext cx="1527119" cy="2462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2075" lvl="0" indent="-9207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</a:rPr>
              <a:t>Veri </a:t>
            </a:r>
            <a:r>
              <a:rPr lang="tr-TR" sz="1400" dirty="0" smtClean="0">
                <a:solidFill>
                  <a:schemeClr val="bg1"/>
                </a:solidFill>
              </a:rPr>
              <a:t>akışında; </a:t>
            </a:r>
            <a:r>
              <a:rPr lang="tr-TR" sz="1400" dirty="0">
                <a:solidFill>
                  <a:schemeClr val="bg1"/>
                </a:solidFill>
              </a:rPr>
              <a:t>PD Sözlük, </a:t>
            </a:r>
            <a:r>
              <a:rPr lang="tr-TR" sz="1400" dirty="0" err="1">
                <a:solidFill>
                  <a:schemeClr val="bg1"/>
                </a:solidFill>
              </a:rPr>
              <a:t>Lineage</a:t>
            </a:r>
            <a:r>
              <a:rPr lang="tr-TR" sz="1400" dirty="0">
                <a:solidFill>
                  <a:schemeClr val="bg1"/>
                </a:solidFill>
              </a:rPr>
              <a:t> Sistemler, Süreçler, </a:t>
            </a:r>
            <a:r>
              <a:rPr lang="tr-TR" sz="1400" dirty="0" smtClean="0">
                <a:solidFill>
                  <a:schemeClr val="bg1"/>
                </a:solidFill>
              </a:rPr>
              <a:t>Politikalar, Roller </a:t>
            </a:r>
            <a:r>
              <a:rPr lang="tr-TR" sz="1400" dirty="0">
                <a:solidFill>
                  <a:schemeClr val="bg1"/>
                </a:solidFill>
              </a:rPr>
              <a:t>ve sorumluluklar; </a:t>
            </a:r>
          </a:p>
          <a:p>
            <a:pPr marL="92075" lvl="0" indent="-9207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</a:rPr>
              <a:t>İş ve </a:t>
            </a:r>
            <a:r>
              <a:rPr lang="tr-TR" sz="1400" dirty="0" err="1">
                <a:solidFill>
                  <a:schemeClr val="bg1"/>
                </a:solidFill>
              </a:rPr>
              <a:t>BT'yi</a:t>
            </a:r>
            <a:r>
              <a:rPr lang="tr-TR" sz="1400" dirty="0">
                <a:solidFill>
                  <a:schemeClr val="bg1"/>
                </a:solidFill>
              </a:rPr>
              <a:t> düzene sokmak </a:t>
            </a:r>
            <a:r>
              <a:rPr lang="tr-TR" sz="1400" dirty="0" smtClean="0">
                <a:solidFill>
                  <a:schemeClr val="bg1"/>
                </a:solidFill>
              </a:rPr>
              <a:t>için; İş </a:t>
            </a:r>
            <a:r>
              <a:rPr lang="tr-TR" sz="1400" dirty="0">
                <a:solidFill>
                  <a:schemeClr val="bg1"/>
                </a:solidFill>
              </a:rPr>
              <a:t>Ter</a:t>
            </a:r>
            <a:r>
              <a:rPr lang="tr-TR" sz="1400" dirty="0" smtClean="0">
                <a:solidFill>
                  <a:schemeClr val="bg1"/>
                </a:solidFill>
              </a:rPr>
              <a:t>imleri tanımı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8184" y="2571750"/>
            <a:ext cx="1389616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2075" indent="-92075">
              <a:buSzPct val="100000"/>
              <a:buFont typeface="Arial"/>
              <a:buChar char="•"/>
            </a:pPr>
            <a:r>
              <a:rPr lang="tr-TR" sz="1400" dirty="0">
                <a:solidFill>
                  <a:schemeClr val="bg1"/>
                </a:solidFill>
              </a:rPr>
              <a:t>Merkezi Yönetim, </a:t>
            </a:r>
            <a:r>
              <a:rPr lang="tr-TR" sz="1400" dirty="0" smtClean="0">
                <a:solidFill>
                  <a:schemeClr val="bg1"/>
                </a:solidFill>
              </a:rPr>
              <a:t>Değerlendirme</a:t>
            </a:r>
            <a:endParaRPr lang="tr-TR" sz="1400" dirty="0">
              <a:solidFill>
                <a:schemeClr val="bg1"/>
              </a:solidFill>
            </a:endParaRPr>
          </a:p>
          <a:p>
            <a:pPr marL="92075" indent="-92075">
              <a:buSzPct val="100000"/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</a:rPr>
              <a:t>Kişisel Veri Keşif Raporları ve Gösterge Tabloları (</a:t>
            </a:r>
            <a:r>
              <a:rPr lang="tr-TR" sz="1400" dirty="0" err="1">
                <a:solidFill>
                  <a:schemeClr val="bg1"/>
                </a:solidFill>
              </a:rPr>
              <a:t>Dashboards</a:t>
            </a:r>
            <a:r>
              <a:rPr lang="tr-TR" sz="1400" dirty="0">
                <a:solidFill>
                  <a:schemeClr val="bg1"/>
                </a:solidFill>
              </a:rPr>
              <a:t>), Raporlama </a:t>
            </a:r>
          </a:p>
        </p:txBody>
      </p:sp>
    </p:spTree>
    <p:extLst>
      <p:ext uri="{BB962C8B-B14F-4D97-AF65-F5344CB8AC3E}">
        <p14:creationId xmlns:p14="http://schemas.microsoft.com/office/powerpoint/2010/main" val="39184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9220200" cy="52102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bject 12">
            <a:extLst>
              <a:ext uri="{FF2B5EF4-FFF2-40B4-BE49-F238E27FC236}">
                <a16:creationId xmlns="" xmlns:a16="http://schemas.microsoft.com/office/drawing/2014/main" id="{687926D8-4204-4C93-8F3C-941CA5B919C8}"/>
              </a:ext>
            </a:extLst>
          </p:cNvPr>
          <p:cNvSpPr/>
          <p:nvPr/>
        </p:nvSpPr>
        <p:spPr>
          <a:xfrm>
            <a:off x="893994" y="1190535"/>
            <a:ext cx="1310892" cy="107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Resim 5" descr="Icon_02-1.png">
            <a:extLst>
              <a:ext uri="{FF2B5EF4-FFF2-40B4-BE49-F238E27FC236}">
                <a16:creationId xmlns:a16="http://schemas.microsoft.com/office/drawing/2014/main" xmlns="" id="{A1BC94EA-F0C0-49D1-8451-FF357934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96" y="1125528"/>
            <a:ext cx="1130739" cy="13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11">
            <a:extLst>
              <a:ext uri="{FF2B5EF4-FFF2-40B4-BE49-F238E27FC236}">
                <a16:creationId xmlns:a16="http://schemas.microsoft.com/office/drawing/2014/main" xmlns="" id="{F86F0698-A815-4BEB-B8D8-3F631C25EA80}"/>
              </a:ext>
            </a:extLst>
          </p:cNvPr>
          <p:cNvSpPr/>
          <p:nvPr/>
        </p:nvSpPr>
        <p:spPr>
          <a:xfrm>
            <a:off x="672810" y="2370034"/>
            <a:ext cx="3797590" cy="689659"/>
          </a:xfrm>
          <a:prstGeom prst="roundRect">
            <a:avLst/>
          </a:prstGeom>
          <a:noFill/>
          <a:ln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YAPISAL + YARI YAPISAL</a:t>
            </a:r>
          </a:p>
          <a:p>
            <a:pPr algn="ctr">
              <a:defRPr/>
            </a:pPr>
            <a:r>
              <a:rPr lang="tr-T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VERİLER</a:t>
            </a:r>
            <a:endParaRPr lang="tr-TR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xmlns="" id="{D9A7DD23-ED04-41C2-AEE4-2FD93FE3DDD8}"/>
              </a:ext>
            </a:extLst>
          </p:cNvPr>
          <p:cNvSpPr/>
          <p:nvPr/>
        </p:nvSpPr>
        <p:spPr>
          <a:xfrm>
            <a:off x="4660900" y="2394418"/>
            <a:ext cx="3704029" cy="689659"/>
          </a:xfrm>
          <a:prstGeom prst="roundRect">
            <a:avLst/>
          </a:prstGeom>
          <a:noFill/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YAPISAL OLMAYAN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Veriler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 17">
            <a:extLst>
              <a:ext uri="{FF2B5EF4-FFF2-40B4-BE49-F238E27FC236}">
                <a16:creationId xmlns:a16="http://schemas.microsoft.com/office/drawing/2014/main" xmlns="" id="{5821D4EE-0D9A-4F9D-9C76-9EBA6D51C1CE}"/>
              </a:ext>
            </a:extLst>
          </p:cNvPr>
          <p:cNvGrpSpPr>
            <a:grpSpLocks/>
          </p:cNvGrpSpPr>
          <p:nvPr/>
        </p:nvGrpSpPr>
        <p:grpSpPr bwMode="auto">
          <a:xfrm>
            <a:off x="756074" y="4306125"/>
            <a:ext cx="7547502" cy="462092"/>
            <a:chOff x="689747" y="4449683"/>
            <a:chExt cx="9937193" cy="630874"/>
          </a:xfrm>
          <a:solidFill>
            <a:srgbClr val="F2D4F0"/>
          </a:solidFill>
        </p:grpSpPr>
        <p:pic>
          <p:nvPicPr>
            <p:cNvPr id="10" name="Resim 20">
              <a:extLst>
                <a:ext uri="{FF2B5EF4-FFF2-40B4-BE49-F238E27FC236}">
                  <a16:creationId xmlns:a16="http://schemas.microsoft.com/office/drawing/2014/main" xmlns="" id="{38ABFB4E-1852-4BC4-94E0-8D05CD06B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7901" y="4474559"/>
              <a:ext cx="590549" cy="561976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1" name="Resim 21">
              <a:extLst>
                <a:ext uri="{FF2B5EF4-FFF2-40B4-BE49-F238E27FC236}">
                  <a16:creationId xmlns:a16="http://schemas.microsoft.com/office/drawing/2014/main" xmlns="" id="{04BA2894-94AA-4879-9651-12F26674E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2073" y="4461464"/>
              <a:ext cx="609987" cy="619093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2" name="Resim 22">
              <a:extLst>
                <a:ext uri="{FF2B5EF4-FFF2-40B4-BE49-F238E27FC236}">
                  <a16:creationId xmlns:a16="http://schemas.microsoft.com/office/drawing/2014/main" xmlns="" id="{F689BA74-8660-4DDE-8D81-6D185D2D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6246" y="4449683"/>
              <a:ext cx="667857" cy="619576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3" name="Resim 23">
              <a:extLst>
                <a:ext uri="{FF2B5EF4-FFF2-40B4-BE49-F238E27FC236}">
                  <a16:creationId xmlns:a16="http://schemas.microsoft.com/office/drawing/2014/main" xmlns="" id="{6514FB8D-ED34-47C3-9E82-D07FDF2B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4727" y="4474568"/>
              <a:ext cx="807635" cy="568007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4" name="Resim 24">
              <a:extLst>
                <a:ext uri="{FF2B5EF4-FFF2-40B4-BE49-F238E27FC236}">
                  <a16:creationId xmlns:a16="http://schemas.microsoft.com/office/drawing/2014/main" xmlns="" id="{24CF6E5A-704F-4C67-B5E6-A5528BB1E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9747" y="4474566"/>
              <a:ext cx="551778" cy="568007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5" name="Resim 25">
              <a:extLst>
                <a:ext uri="{FF2B5EF4-FFF2-40B4-BE49-F238E27FC236}">
                  <a16:creationId xmlns:a16="http://schemas.microsoft.com/office/drawing/2014/main" xmlns="" id="{12E05903-FC30-477D-8E71-7084C1B54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28236" y="4461464"/>
              <a:ext cx="498704" cy="607797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6" name="Resim 26">
              <a:extLst>
                <a:ext uri="{FF2B5EF4-FFF2-40B4-BE49-F238E27FC236}">
                  <a16:creationId xmlns:a16="http://schemas.microsoft.com/office/drawing/2014/main" xmlns="" id="{8F276DC5-A14B-4A6B-A873-B7A6AA45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48195" y="4452104"/>
              <a:ext cx="579061" cy="617157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pic>
          <p:nvPicPr>
            <p:cNvPr id="17" name="Resim 27">
              <a:extLst>
                <a:ext uri="{FF2B5EF4-FFF2-40B4-BE49-F238E27FC236}">
                  <a16:creationId xmlns:a16="http://schemas.microsoft.com/office/drawing/2014/main" xmlns="" id="{B1B774F8-6428-498D-BE9C-3EDA8E17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23340" y="4449683"/>
              <a:ext cx="340861" cy="599446"/>
            </a:xfrm>
            <a:prstGeom prst="rect">
              <a:avLst/>
            </a:prstGeom>
            <a:grpFill/>
            <a:ln>
              <a:solidFill>
                <a:srgbClr val="822268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</p:grpSp>
      <p:pic>
        <p:nvPicPr>
          <p:cNvPr id="18" name="Resim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44" y="1134963"/>
            <a:ext cx="934066" cy="1170696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9" name="Metin kutusu 17"/>
          <p:cNvSpPr txBox="1"/>
          <p:nvPr/>
        </p:nvSpPr>
        <p:spPr>
          <a:xfrm>
            <a:off x="3326192" y="4261060"/>
            <a:ext cx="2644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Güvenlik Alt Yapısı</a:t>
            </a:r>
            <a:endParaRPr lang="tr-T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etin kutusu 20">
            <a:extLst>
              <a:ext uri="{FF2B5EF4-FFF2-40B4-BE49-F238E27FC236}">
                <a16:creationId xmlns:a16="http://schemas.microsoft.com/office/drawing/2014/main" xmlns="" id="{15E868AF-2918-4E84-BB07-5B55026EA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76350"/>
            <a:ext cx="68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tr-TR" altLang="tr-TR" sz="16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ERP</a:t>
            </a:r>
          </a:p>
          <a:p>
            <a:pPr algn="ctr" eaLnBrk="1" hangingPunct="1">
              <a:lnSpc>
                <a:spcPct val="50000"/>
              </a:lnSpc>
            </a:pPr>
            <a:endParaRPr lang="tr-TR" altLang="tr-TR" sz="16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eaLnBrk="1" hangingPunct="1"/>
            <a:r>
              <a:rPr lang="tr-TR" altLang="tr-TR" sz="16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DB</a:t>
            </a:r>
            <a:endParaRPr lang="tr-TR" altLang="tr-TR" sz="16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80069" y="1334145"/>
            <a:ext cx="624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Excel</a:t>
            </a:r>
            <a:r>
              <a:rPr lang="mr-IN" sz="1200" b="1" dirty="0" smtClean="0">
                <a:solidFill>
                  <a:srgbClr val="FFFFFF"/>
                </a:solidFill>
              </a:rPr>
              <a:t>…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687926D8-4204-4C93-8F3C-941CA5B919C8}"/>
              </a:ext>
            </a:extLst>
          </p:cNvPr>
          <p:cNvSpPr/>
          <p:nvPr/>
        </p:nvSpPr>
        <p:spPr>
          <a:xfrm>
            <a:off x="2204886" y="1220984"/>
            <a:ext cx="1310892" cy="107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etin kutusu 20">
            <a:extLst>
              <a:ext uri="{FF2B5EF4-FFF2-40B4-BE49-F238E27FC236}">
                <a16:creationId xmlns:a16="http://schemas.microsoft.com/office/drawing/2014/main" xmlns="" id="{15E868AF-2918-4E84-BB07-5B55026EA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69483"/>
            <a:ext cx="9164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tr-TR" altLang="tr-TR" sz="1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EXCEL</a:t>
            </a:r>
          </a:p>
          <a:p>
            <a:pPr algn="ctr" eaLnBrk="1" hangingPunct="1"/>
            <a:r>
              <a:rPr lang="tr-TR" altLang="tr-TR" sz="16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PDF</a:t>
            </a:r>
            <a:endParaRPr lang="tr-TR" altLang="tr-TR" sz="16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Dikdörtgen 33">
            <a:extLst>
              <a:ext uri="{FF2B5EF4-FFF2-40B4-BE49-F238E27FC236}">
                <a16:creationId xmlns:a16="http://schemas.microsoft.com/office/drawing/2014/main" xmlns="" id="{EFC0319A-21AE-434E-BD89-DC0328B4974B}"/>
              </a:ext>
            </a:extLst>
          </p:cNvPr>
          <p:cNvSpPr/>
          <p:nvPr/>
        </p:nvSpPr>
        <p:spPr>
          <a:xfrm>
            <a:off x="2065685" y="3095587"/>
            <a:ext cx="4894057" cy="40638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Kişisel Veri Koruma 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Dikdörtgen 64">
            <a:extLst>
              <a:ext uri="{FF2B5EF4-FFF2-40B4-BE49-F238E27FC236}">
                <a16:creationId xmlns:a16="http://schemas.microsoft.com/office/drawing/2014/main" xmlns="" id="{EFC0319A-21AE-434E-BD89-DC0328B4974B}"/>
              </a:ext>
            </a:extLst>
          </p:cNvPr>
          <p:cNvSpPr/>
          <p:nvPr/>
        </p:nvSpPr>
        <p:spPr>
          <a:xfrm>
            <a:off x="723721" y="3564467"/>
            <a:ext cx="7605574" cy="636188"/>
          </a:xfrm>
          <a:prstGeom prst="rect">
            <a:avLst/>
          </a:prstGeom>
          <a:noFill/>
          <a:ln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SÜREÇ YÖNETİMİ/TALEP YÖNETİMİ/ŞİFRELEME</a:t>
            </a:r>
            <a:endParaRPr lang="tr-T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1750478" y="225309"/>
            <a:ext cx="5334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UÇTAN UCA ÇÖZÜM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-152400" y="0"/>
            <a:ext cx="9296400" cy="5314950"/>
          </a:xfrm>
          <a:prstGeom prst="rect">
            <a:avLst/>
          </a:prstGeom>
          <a:solidFill>
            <a:schemeClr val="tx2">
              <a:lumMod val="5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kış Çizelgesi: Manyetik Disk 5">
            <a:extLst>
              <a:ext uri="{FF2B5EF4-FFF2-40B4-BE49-F238E27FC236}">
                <a16:creationId xmlns="" xmlns:a16="http://schemas.microsoft.com/office/drawing/2014/main" id="{E0B7FEA6-361A-4D7C-85CF-EDF3E4EBF0A2}"/>
              </a:ext>
            </a:extLst>
          </p:cNvPr>
          <p:cNvSpPr/>
          <p:nvPr/>
        </p:nvSpPr>
        <p:spPr>
          <a:xfrm>
            <a:off x="3699405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b="1" dirty="0">
                <a:solidFill>
                  <a:srgbClr val="4F81BD"/>
                </a:solidFill>
              </a:rPr>
              <a:t>SAP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2" name="Akış Çizelgesi: Manyetik Disk 4">
            <a:extLst>
              <a:ext uri="{FF2B5EF4-FFF2-40B4-BE49-F238E27FC236}">
                <a16:creationId xmlns="" xmlns:a16="http://schemas.microsoft.com/office/drawing/2014/main" id="{1643ED34-2825-41CD-B030-6169B0D77FA4}"/>
              </a:ext>
            </a:extLst>
          </p:cNvPr>
          <p:cNvSpPr/>
          <p:nvPr/>
        </p:nvSpPr>
        <p:spPr>
          <a:xfrm>
            <a:off x="2311601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 dirty="0" smtClean="0">
              <a:solidFill>
                <a:srgbClr val="4F81BD"/>
              </a:solidFill>
            </a:endParaRPr>
          </a:p>
          <a:p>
            <a:pPr algn="ctr"/>
            <a:r>
              <a:rPr lang="tr-TR" b="1" dirty="0" smtClean="0">
                <a:solidFill>
                  <a:srgbClr val="4F81BD"/>
                </a:solidFill>
              </a:rPr>
              <a:t>HR</a:t>
            </a:r>
            <a:endParaRPr lang="en-US" sz="1600" b="1" dirty="0" smtClean="0">
              <a:solidFill>
                <a:srgbClr val="4F81BD"/>
              </a:solidFill>
            </a:endParaRPr>
          </a:p>
          <a:p>
            <a:pPr algn="ctr"/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3" name="Akış Çizelgesi: Manyetik Disk 3">
            <a:extLst>
              <a:ext uri="{FF2B5EF4-FFF2-40B4-BE49-F238E27FC236}">
                <a16:creationId xmlns="" xmlns:a16="http://schemas.microsoft.com/office/drawing/2014/main" id="{5AAD023D-A434-4607-8B78-ADA0C97CBC3A}"/>
              </a:ext>
            </a:extLst>
          </p:cNvPr>
          <p:cNvSpPr/>
          <p:nvPr/>
        </p:nvSpPr>
        <p:spPr>
          <a:xfrm>
            <a:off x="1342800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b="1" dirty="0">
                <a:solidFill>
                  <a:srgbClr val="4F81BD"/>
                </a:solidFill>
              </a:rPr>
              <a:t>      </a:t>
            </a:r>
            <a:r>
              <a:rPr lang="en-US" b="1" dirty="0">
                <a:solidFill>
                  <a:srgbClr val="4F81BD"/>
                </a:solidFill>
              </a:rPr>
              <a:t>Loyalty</a:t>
            </a:r>
          </a:p>
        </p:txBody>
      </p:sp>
      <p:sp>
        <p:nvSpPr>
          <p:cNvPr id="34" name="Dikdörtgen 1">
            <a:extLst>
              <a:ext uri="{FF2B5EF4-FFF2-40B4-BE49-F238E27FC236}">
                <a16:creationId xmlns="" xmlns:a16="http://schemas.microsoft.com/office/drawing/2014/main" id="{866C43BF-75D0-40AB-8AAA-3426F52D868E}"/>
              </a:ext>
            </a:extLst>
          </p:cNvPr>
          <p:cNvSpPr/>
          <p:nvPr/>
        </p:nvSpPr>
        <p:spPr>
          <a:xfrm>
            <a:off x="110836" y="2053459"/>
            <a:ext cx="8913091" cy="12040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2">
                <a:lumMod val="2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Akış Çizelgesi: Manyetik Disk 2">
            <a:extLst>
              <a:ext uri="{FF2B5EF4-FFF2-40B4-BE49-F238E27FC236}">
                <a16:creationId xmlns="" xmlns:a16="http://schemas.microsoft.com/office/drawing/2014/main" id="{DA7BC635-1B0F-417E-BF01-2FC710C132B4}"/>
              </a:ext>
            </a:extLst>
          </p:cNvPr>
          <p:cNvSpPr/>
          <p:nvPr/>
        </p:nvSpPr>
        <p:spPr>
          <a:xfrm>
            <a:off x="381000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CRM</a:t>
            </a:r>
          </a:p>
        </p:txBody>
      </p:sp>
      <p:sp>
        <p:nvSpPr>
          <p:cNvPr id="36" name="Sol Ayraç 6">
            <a:extLst>
              <a:ext uri="{FF2B5EF4-FFF2-40B4-BE49-F238E27FC236}">
                <a16:creationId xmlns="" xmlns:a16="http://schemas.microsoft.com/office/drawing/2014/main" id="{00D9085B-F552-409E-9B39-33E6851B83B5}"/>
              </a:ext>
            </a:extLst>
          </p:cNvPr>
          <p:cNvSpPr/>
          <p:nvPr/>
        </p:nvSpPr>
        <p:spPr>
          <a:xfrm rot="16200000">
            <a:off x="2275132" y="2352590"/>
            <a:ext cx="495144" cy="4283404"/>
          </a:xfrm>
          <a:prstGeom prst="leftBrace">
            <a:avLst>
              <a:gd name="adj1" fmla="val 82202"/>
              <a:gd name="adj2" fmla="val 5000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Metin kutusu 7">
            <a:extLst>
              <a:ext uri="{FF2B5EF4-FFF2-40B4-BE49-F238E27FC236}">
                <a16:creationId xmlns="" xmlns:a16="http://schemas.microsoft.com/office/drawing/2014/main" id="{C40ADF01-30A1-4A01-B666-B305AB84EFF2}"/>
              </a:ext>
            </a:extLst>
          </p:cNvPr>
          <p:cNvSpPr txBox="1"/>
          <p:nvPr/>
        </p:nvSpPr>
        <p:spPr>
          <a:xfrm>
            <a:off x="3276600" y="3766027"/>
            <a:ext cx="5023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4F81BD"/>
                </a:solidFill>
              </a:rPr>
              <a:t>. . . 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8" name="Metin kutusu 8">
            <a:extLst>
              <a:ext uri="{FF2B5EF4-FFF2-40B4-BE49-F238E27FC236}">
                <a16:creationId xmlns="" xmlns:a16="http://schemas.microsoft.com/office/drawing/2014/main" id="{048F1384-9DA3-4E05-9F70-AF1000B84E07}"/>
              </a:ext>
            </a:extLst>
          </p:cNvPr>
          <p:cNvSpPr txBox="1"/>
          <p:nvPr/>
        </p:nvSpPr>
        <p:spPr>
          <a:xfrm>
            <a:off x="1433992" y="4646661"/>
            <a:ext cx="2452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YAPISAL VERİLER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Metin kutusu 10">
            <a:extLst>
              <a:ext uri="{FF2B5EF4-FFF2-40B4-BE49-F238E27FC236}">
                <a16:creationId xmlns="" xmlns:a16="http://schemas.microsoft.com/office/drawing/2014/main" id="{37B0AACC-5DD1-482A-A9C1-389C69668FF5}"/>
              </a:ext>
            </a:extLst>
          </p:cNvPr>
          <p:cNvSpPr txBox="1"/>
          <p:nvPr/>
        </p:nvSpPr>
        <p:spPr>
          <a:xfrm>
            <a:off x="633744" y="2011009"/>
            <a:ext cx="78681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arlow Condensed Regular"/>
              </a:rPr>
              <a:t>Bilgi 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arlow Condensed Regular"/>
              </a:rPr>
              <a:t>Yönetim Altyapıları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arlow Condensed Regular"/>
            </a:endParaRPr>
          </a:p>
        </p:txBody>
      </p:sp>
      <p:sp>
        <p:nvSpPr>
          <p:cNvPr id="40" name="Ok: Yukarı 11">
            <a:extLst>
              <a:ext uri="{FF2B5EF4-FFF2-40B4-BE49-F238E27FC236}">
                <a16:creationId xmlns="" xmlns:a16="http://schemas.microsoft.com/office/drawing/2014/main" id="{D9776888-F94B-4346-BE49-B004BD0AB318}"/>
              </a:ext>
            </a:extLst>
          </p:cNvPr>
          <p:cNvSpPr/>
          <p:nvPr/>
        </p:nvSpPr>
        <p:spPr>
          <a:xfrm>
            <a:off x="2061316" y="3172948"/>
            <a:ext cx="1662545" cy="369332"/>
          </a:xfrm>
          <a:prstGeom prst="upArrow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" name="Grafik 14" descr="Zarf">
            <a:extLst>
              <a:ext uri="{FF2B5EF4-FFF2-40B4-BE49-F238E27FC236}">
                <a16:creationId xmlns="" xmlns:a16="http://schemas.microsoft.com/office/drawing/2014/main" id="{9346FE72-2F16-4846-BA9E-B63CAE33D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2237" y="3766027"/>
            <a:ext cx="705684" cy="705684"/>
          </a:xfrm>
          <a:prstGeom prst="rect">
            <a:avLst/>
          </a:prstGeom>
        </p:spPr>
      </p:pic>
      <p:pic>
        <p:nvPicPr>
          <p:cNvPr id="42" name="Grafik 16" descr="Gazete">
            <a:extLst>
              <a:ext uri="{FF2B5EF4-FFF2-40B4-BE49-F238E27FC236}">
                <a16:creationId xmlns="" xmlns:a16="http://schemas.microsoft.com/office/drawing/2014/main" id="{F5C593AC-8584-48EF-8E95-6EC9CB663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0899" y="3801886"/>
            <a:ext cx="647176" cy="647176"/>
          </a:xfrm>
          <a:prstGeom prst="rect">
            <a:avLst/>
          </a:prstGeom>
        </p:spPr>
      </p:pic>
      <p:pic>
        <p:nvPicPr>
          <p:cNvPr id="43" name="Grafik 18" descr="Telefon">
            <a:extLst>
              <a:ext uri="{FF2B5EF4-FFF2-40B4-BE49-F238E27FC236}">
                <a16:creationId xmlns="" xmlns:a16="http://schemas.microsoft.com/office/drawing/2014/main" id="{9C78FE57-318D-4199-9698-38AE60C05C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3969" y="3339204"/>
            <a:ext cx="520452" cy="520452"/>
          </a:xfrm>
          <a:prstGeom prst="rect">
            <a:avLst/>
          </a:prstGeom>
        </p:spPr>
      </p:pic>
      <p:pic>
        <p:nvPicPr>
          <p:cNvPr id="44" name="Grafik 20" descr="Tarayıcı">
            <a:extLst>
              <a:ext uri="{FF2B5EF4-FFF2-40B4-BE49-F238E27FC236}">
                <a16:creationId xmlns="" xmlns:a16="http://schemas.microsoft.com/office/drawing/2014/main" id="{6496B97C-49EC-43D3-9A0C-76923632F8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47409" y="3254272"/>
            <a:ext cx="677670" cy="677670"/>
          </a:xfrm>
          <a:prstGeom prst="rect">
            <a:avLst/>
          </a:prstGeom>
        </p:spPr>
      </p:pic>
      <p:pic>
        <p:nvPicPr>
          <p:cNvPr id="45" name="Grafik 22" descr="Belge">
            <a:extLst>
              <a:ext uri="{FF2B5EF4-FFF2-40B4-BE49-F238E27FC236}">
                <a16:creationId xmlns="" xmlns:a16="http://schemas.microsoft.com/office/drawing/2014/main" id="{74EFB4C7-3762-4AB4-908E-899C608AB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5582" y="3365123"/>
            <a:ext cx="581893" cy="581893"/>
          </a:xfrm>
          <a:prstGeom prst="rect">
            <a:avLst/>
          </a:prstGeom>
        </p:spPr>
      </p:pic>
      <p:pic>
        <p:nvPicPr>
          <p:cNvPr id="46" name="Grafik 24" descr="Çalışan Kimlik Kartı">
            <a:extLst>
              <a:ext uri="{FF2B5EF4-FFF2-40B4-BE49-F238E27FC236}">
                <a16:creationId xmlns="" xmlns:a16="http://schemas.microsoft.com/office/drawing/2014/main" id="{8FB87E31-60B1-4515-B4BB-C0A363C377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5182" y="3838585"/>
            <a:ext cx="581893" cy="581893"/>
          </a:xfrm>
          <a:prstGeom prst="rect">
            <a:avLst/>
          </a:prstGeom>
        </p:spPr>
      </p:pic>
      <p:sp>
        <p:nvSpPr>
          <p:cNvPr id="47" name="Sol Ayraç 25">
            <a:extLst>
              <a:ext uri="{FF2B5EF4-FFF2-40B4-BE49-F238E27FC236}">
                <a16:creationId xmlns="" xmlns:a16="http://schemas.microsoft.com/office/drawing/2014/main" id="{598D7032-22C5-41CB-8064-A04F172CAF3B}"/>
              </a:ext>
            </a:extLst>
          </p:cNvPr>
          <p:cNvSpPr/>
          <p:nvPr/>
        </p:nvSpPr>
        <p:spPr>
          <a:xfrm rot="16200000">
            <a:off x="6746807" y="2564293"/>
            <a:ext cx="495144" cy="3859997"/>
          </a:xfrm>
          <a:prstGeom prst="leftBrace">
            <a:avLst>
              <a:gd name="adj1" fmla="val 83322"/>
              <a:gd name="adj2" fmla="val 50000"/>
            </a:avLst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8" name="Metin kutusu 26">
            <a:extLst>
              <a:ext uri="{FF2B5EF4-FFF2-40B4-BE49-F238E27FC236}">
                <a16:creationId xmlns="" xmlns:a16="http://schemas.microsoft.com/office/drawing/2014/main" id="{E8117A1C-35FB-4D59-88CA-108DC0C312C8}"/>
              </a:ext>
            </a:extLst>
          </p:cNvPr>
          <p:cNvSpPr txBox="1"/>
          <p:nvPr/>
        </p:nvSpPr>
        <p:spPr>
          <a:xfrm>
            <a:off x="5149777" y="4672969"/>
            <a:ext cx="3874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/>
              <a:t>YAPISAL OLMAYAN VERİLER</a:t>
            </a:r>
            <a:endParaRPr lang="en-US" sz="2400" b="1" dirty="0"/>
          </a:p>
        </p:txBody>
      </p:sp>
      <p:pic>
        <p:nvPicPr>
          <p:cNvPr id="49" name="Grafik 12" descr="Optik disk">
            <a:extLst>
              <a:ext uri="{FF2B5EF4-FFF2-40B4-BE49-F238E27FC236}">
                <a16:creationId xmlns="" xmlns:a16="http://schemas.microsoft.com/office/drawing/2014/main" id="{80963E4B-592B-4647-BE7E-4C7D150168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69615" y="3339204"/>
            <a:ext cx="587422" cy="587422"/>
          </a:xfrm>
          <a:prstGeom prst="rect">
            <a:avLst/>
          </a:prstGeom>
        </p:spPr>
      </p:pic>
      <p:pic>
        <p:nvPicPr>
          <p:cNvPr id="50" name="Grafik 15" descr="Çağrı merkezi">
            <a:extLst>
              <a:ext uri="{FF2B5EF4-FFF2-40B4-BE49-F238E27FC236}">
                <a16:creationId xmlns="" xmlns:a16="http://schemas.microsoft.com/office/drawing/2014/main" id="{42E72EA0-0ACE-47DB-B8C6-79E79C004C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90258" y="3766027"/>
            <a:ext cx="587422" cy="587422"/>
          </a:xfrm>
          <a:prstGeom prst="rect">
            <a:avLst/>
          </a:prstGeom>
        </p:spPr>
      </p:pic>
      <p:sp>
        <p:nvSpPr>
          <p:cNvPr id="51" name="Metin kutusu 17">
            <a:extLst>
              <a:ext uri="{FF2B5EF4-FFF2-40B4-BE49-F238E27FC236}">
                <a16:creationId xmlns="" xmlns:a16="http://schemas.microsoft.com/office/drawing/2014/main" id="{69EE3179-78A2-4B37-8A79-836AFB3B9D0D}"/>
              </a:ext>
            </a:extLst>
          </p:cNvPr>
          <p:cNvSpPr txBox="1"/>
          <p:nvPr/>
        </p:nvSpPr>
        <p:spPr>
          <a:xfrm>
            <a:off x="267637" y="2364994"/>
            <a:ext cx="1281313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Kişisel Veri </a:t>
            </a:r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Yönetim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Metin kutusu 27">
            <a:extLst>
              <a:ext uri="{FF2B5EF4-FFF2-40B4-BE49-F238E27FC236}">
                <a16:creationId xmlns="" xmlns:a16="http://schemas.microsoft.com/office/drawing/2014/main" id="{729605F3-588C-4231-BAB6-15B705A9D761}"/>
              </a:ext>
            </a:extLst>
          </p:cNvPr>
          <p:cNvSpPr txBox="1"/>
          <p:nvPr/>
        </p:nvSpPr>
        <p:spPr>
          <a:xfrm>
            <a:off x="1696322" y="2388354"/>
            <a:ext cx="1504078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Kişisel Veri </a:t>
            </a:r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Sınıflandırma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Metin kutusu 28">
            <a:extLst>
              <a:ext uri="{FF2B5EF4-FFF2-40B4-BE49-F238E27FC236}">
                <a16:creationId xmlns="" xmlns:a16="http://schemas.microsoft.com/office/drawing/2014/main" id="{1631ACE5-6FF8-43F0-8767-9F3E74D290F2}"/>
              </a:ext>
            </a:extLst>
          </p:cNvPr>
          <p:cNvSpPr txBox="1"/>
          <p:nvPr/>
        </p:nvSpPr>
        <p:spPr>
          <a:xfrm>
            <a:off x="3357450" y="2382933"/>
            <a:ext cx="1221383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Kişisel Veri </a:t>
            </a:r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Güvenlik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Metin kutusu 29">
            <a:extLst>
              <a:ext uri="{FF2B5EF4-FFF2-40B4-BE49-F238E27FC236}">
                <a16:creationId xmlns="" xmlns:a16="http://schemas.microsoft.com/office/drawing/2014/main" id="{91D4CA65-3878-4A78-992A-200A944FD25D}"/>
              </a:ext>
            </a:extLst>
          </p:cNvPr>
          <p:cNvSpPr txBox="1"/>
          <p:nvPr/>
        </p:nvSpPr>
        <p:spPr>
          <a:xfrm>
            <a:off x="4724400" y="2373411"/>
            <a:ext cx="1060170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Kimlik &amp;</a:t>
            </a:r>
          </a:p>
          <a:p>
            <a:pPr algn="ctr"/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Erişim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Metin kutusu 30">
            <a:extLst>
              <a:ext uri="{FF2B5EF4-FFF2-40B4-BE49-F238E27FC236}">
                <a16:creationId xmlns="" xmlns:a16="http://schemas.microsoft.com/office/drawing/2014/main" id="{74408C2B-52CD-4CC8-AB2E-09F24DB014E8}"/>
              </a:ext>
            </a:extLst>
          </p:cNvPr>
          <p:cNvSpPr txBox="1"/>
          <p:nvPr/>
        </p:nvSpPr>
        <p:spPr>
          <a:xfrm>
            <a:off x="5938590" y="2371840"/>
            <a:ext cx="1112980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 Yönetim</a:t>
            </a:r>
          </a:p>
        </p:txBody>
      </p:sp>
      <p:sp>
        <p:nvSpPr>
          <p:cNvPr id="56" name="Metin kutusu 31">
            <a:extLst>
              <a:ext uri="{FF2B5EF4-FFF2-40B4-BE49-F238E27FC236}">
                <a16:creationId xmlns="" xmlns:a16="http://schemas.microsoft.com/office/drawing/2014/main" id="{0DF13ADF-41CC-4154-8390-D9E73767F0F8}"/>
              </a:ext>
            </a:extLst>
          </p:cNvPr>
          <p:cNvSpPr txBox="1"/>
          <p:nvPr/>
        </p:nvSpPr>
        <p:spPr>
          <a:xfrm>
            <a:off x="7205590" y="2359741"/>
            <a:ext cx="1309094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 Yönetim</a:t>
            </a:r>
          </a:p>
        </p:txBody>
      </p:sp>
      <p:sp>
        <p:nvSpPr>
          <p:cNvPr id="61" name="Metin kutusu 35">
            <a:extLst>
              <a:ext uri="{FF2B5EF4-FFF2-40B4-BE49-F238E27FC236}">
                <a16:creationId xmlns="" xmlns:a16="http://schemas.microsoft.com/office/drawing/2014/main" id="{C8EC0897-738D-4F3D-8DF8-C659B42D8A66}"/>
              </a:ext>
            </a:extLst>
          </p:cNvPr>
          <p:cNvSpPr txBox="1"/>
          <p:nvPr/>
        </p:nvSpPr>
        <p:spPr>
          <a:xfrm>
            <a:off x="3903907" y="1089876"/>
            <a:ext cx="5023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2">
                    <a:lumMod val="25000"/>
                  </a:schemeClr>
                </a:solidFill>
              </a:rPr>
              <a:t>. . . 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2" name="Metin kutusu 36">
            <a:extLst>
              <a:ext uri="{FF2B5EF4-FFF2-40B4-BE49-F238E27FC236}">
                <a16:creationId xmlns="" xmlns:a16="http://schemas.microsoft.com/office/drawing/2014/main" id="{34FCEBEF-BB2B-47C9-BDDA-44F6D1CDBD53}"/>
              </a:ext>
            </a:extLst>
          </p:cNvPr>
          <p:cNvSpPr txBox="1"/>
          <p:nvPr/>
        </p:nvSpPr>
        <p:spPr>
          <a:xfrm>
            <a:off x="2576841" y="48201"/>
            <a:ext cx="43482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Mevcut Süreçler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Ok: Aşağı 23">
            <a:extLst>
              <a:ext uri="{FF2B5EF4-FFF2-40B4-BE49-F238E27FC236}">
                <a16:creationId xmlns="" xmlns:a16="http://schemas.microsoft.com/office/drawing/2014/main" id="{79308C51-E5D8-48BB-808B-BA69C46794AA}"/>
              </a:ext>
            </a:extLst>
          </p:cNvPr>
          <p:cNvSpPr/>
          <p:nvPr/>
        </p:nvSpPr>
        <p:spPr>
          <a:xfrm>
            <a:off x="1299557" y="1518808"/>
            <a:ext cx="609298" cy="52019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822268"/>
              </a:solidFill>
            </a:endParaRPr>
          </a:p>
        </p:txBody>
      </p:sp>
      <p:sp>
        <p:nvSpPr>
          <p:cNvPr id="64" name="Ok: Aşağı 39">
            <a:extLst>
              <a:ext uri="{FF2B5EF4-FFF2-40B4-BE49-F238E27FC236}">
                <a16:creationId xmlns="" xmlns:a16="http://schemas.microsoft.com/office/drawing/2014/main" id="{F98CBA84-DCD0-4B40-B63F-D7B97F0A79F5}"/>
              </a:ext>
            </a:extLst>
          </p:cNvPr>
          <p:cNvSpPr/>
          <p:nvPr/>
        </p:nvSpPr>
        <p:spPr>
          <a:xfrm>
            <a:off x="2831315" y="1562818"/>
            <a:ext cx="609298" cy="461726"/>
          </a:xfrm>
          <a:prstGeom prst="downArrow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5" name="Ok: Aşağı 40">
            <a:extLst>
              <a:ext uri="{FF2B5EF4-FFF2-40B4-BE49-F238E27FC236}">
                <a16:creationId xmlns="" xmlns:a16="http://schemas.microsoft.com/office/drawing/2014/main" id="{7F4C75FE-E746-430D-81FD-142DDECD3E00}"/>
              </a:ext>
            </a:extLst>
          </p:cNvPr>
          <p:cNvSpPr/>
          <p:nvPr/>
        </p:nvSpPr>
        <p:spPr>
          <a:xfrm>
            <a:off x="4953000" y="1459208"/>
            <a:ext cx="609298" cy="556340"/>
          </a:xfrm>
          <a:prstGeom prst="downArrow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6" name="Ok: Aşağı 41">
            <a:extLst>
              <a:ext uri="{FF2B5EF4-FFF2-40B4-BE49-F238E27FC236}">
                <a16:creationId xmlns="" xmlns:a16="http://schemas.microsoft.com/office/drawing/2014/main" id="{9055E758-D1E1-4032-AE7F-5371FC62C042}"/>
              </a:ext>
            </a:extLst>
          </p:cNvPr>
          <p:cNvSpPr/>
          <p:nvPr/>
        </p:nvSpPr>
        <p:spPr>
          <a:xfrm>
            <a:off x="7579288" y="1499453"/>
            <a:ext cx="609298" cy="526355"/>
          </a:xfrm>
          <a:prstGeom prst="downArrow">
            <a:avLst/>
          </a:prstGeom>
          <a:solidFill>
            <a:srgbClr val="BFBFBF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7" name="Metin kutusu 42">
            <a:extLst>
              <a:ext uri="{FF2B5EF4-FFF2-40B4-BE49-F238E27FC236}">
                <a16:creationId xmlns="" xmlns:a16="http://schemas.microsoft.com/office/drawing/2014/main" id="{D288D6E5-3AA0-4AB9-B050-64D822D7D912}"/>
              </a:ext>
            </a:extLst>
          </p:cNvPr>
          <p:cNvSpPr txBox="1"/>
          <p:nvPr/>
        </p:nvSpPr>
        <p:spPr>
          <a:xfrm>
            <a:off x="6375964" y="976233"/>
            <a:ext cx="55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2">
                    <a:lumMod val="25000"/>
                  </a:schemeClr>
                </a:solidFill>
              </a:rPr>
              <a:t>+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Akış Çizelgesi: Çok Sayıda Belge 21">
            <a:extLst>
              <a:ext uri="{FF2B5EF4-FFF2-40B4-BE49-F238E27FC236}">
                <a16:creationId xmlns="" xmlns:a16="http://schemas.microsoft.com/office/drawing/2014/main" id="{58D05B37-C836-4260-B226-BE319A9BB66B}"/>
              </a:ext>
            </a:extLst>
          </p:cNvPr>
          <p:cNvSpPr/>
          <p:nvPr/>
        </p:nvSpPr>
        <p:spPr>
          <a:xfrm>
            <a:off x="849567" y="964831"/>
            <a:ext cx="1473379" cy="768378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Satış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Akış Çizelgesi: Çok Sayıda Belge 32">
            <a:extLst>
              <a:ext uri="{FF2B5EF4-FFF2-40B4-BE49-F238E27FC236}">
                <a16:creationId xmlns="" xmlns:a16="http://schemas.microsoft.com/office/drawing/2014/main" id="{BDF8293B-6C72-40EE-B525-5FC6F5B83A91}"/>
              </a:ext>
            </a:extLst>
          </p:cNvPr>
          <p:cNvSpPr/>
          <p:nvPr/>
        </p:nvSpPr>
        <p:spPr>
          <a:xfrm>
            <a:off x="2484404" y="906221"/>
            <a:ext cx="1303120" cy="821541"/>
          </a:xfrm>
          <a:prstGeom prst="flowChartMultidocument">
            <a:avLst/>
          </a:prstGeom>
          <a:solidFill>
            <a:srgbClr val="8EB4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24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Finans</a:t>
            </a:r>
            <a:endParaRPr lang="en-US" sz="2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Akış Çizelgesi: Çok Sayıda Belge 33">
            <a:extLst>
              <a:ext uri="{FF2B5EF4-FFF2-40B4-BE49-F238E27FC236}">
                <a16:creationId xmlns="" xmlns:a16="http://schemas.microsoft.com/office/drawing/2014/main" id="{8FDE0E30-7E14-41BD-AF83-1E3EAEB6F6F9}"/>
              </a:ext>
            </a:extLst>
          </p:cNvPr>
          <p:cNvSpPr/>
          <p:nvPr/>
        </p:nvSpPr>
        <p:spPr>
          <a:xfrm>
            <a:off x="4572000" y="830000"/>
            <a:ext cx="1573023" cy="821541"/>
          </a:xfrm>
          <a:prstGeom prst="flowChartMultidocument">
            <a:avLst/>
          </a:prstGeom>
          <a:solidFill>
            <a:srgbClr val="8EB4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24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Teknoloji</a:t>
            </a:r>
            <a:endParaRPr lang="en-US" sz="24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Akış Çizelgesi: Çok Sayıda Belge 34">
            <a:extLst>
              <a:ext uri="{FF2B5EF4-FFF2-40B4-BE49-F238E27FC236}">
                <a16:creationId xmlns="" xmlns:a16="http://schemas.microsoft.com/office/drawing/2014/main" id="{75E773FD-07E7-48FC-BED1-2E0B70ED3CA0}"/>
              </a:ext>
            </a:extLst>
          </p:cNvPr>
          <p:cNvSpPr/>
          <p:nvPr/>
        </p:nvSpPr>
        <p:spPr>
          <a:xfrm>
            <a:off x="6925079" y="845335"/>
            <a:ext cx="1917717" cy="821541"/>
          </a:xfrm>
          <a:prstGeom prst="flowChartMultidocument">
            <a:avLst/>
          </a:prstGeom>
          <a:solidFill>
            <a:srgbClr val="8EB4E3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Açık Rıza Yönetimi, Erişim</a:t>
            </a:r>
            <a:r>
              <a:rPr lang="tr-TR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Silme, </a:t>
            </a:r>
            <a:r>
              <a:rPr lang="tr-TR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İmha, Şifreleme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k: Yukarı 19">
            <a:extLst>
              <a:ext uri="{FF2B5EF4-FFF2-40B4-BE49-F238E27FC236}">
                <a16:creationId xmlns="" xmlns:a16="http://schemas.microsoft.com/office/drawing/2014/main" id="{148A3452-4712-4DD7-9DC5-8923DFD27051}"/>
              </a:ext>
            </a:extLst>
          </p:cNvPr>
          <p:cNvSpPr/>
          <p:nvPr/>
        </p:nvSpPr>
        <p:spPr>
          <a:xfrm>
            <a:off x="6082637" y="3181350"/>
            <a:ext cx="1662545" cy="369332"/>
          </a:xfrm>
          <a:prstGeom prst="upArrow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1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-152400" y="0"/>
            <a:ext cx="9296400" cy="5314950"/>
          </a:xfrm>
          <a:prstGeom prst="rect">
            <a:avLst/>
          </a:prstGeom>
          <a:solidFill>
            <a:schemeClr val="tx2">
              <a:lumMod val="5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k: Yukarı 19">
            <a:extLst>
              <a:ext uri="{FF2B5EF4-FFF2-40B4-BE49-F238E27FC236}">
                <a16:creationId xmlns="" xmlns:a16="http://schemas.microsoft.com/office/drawing/2014/main" id="{148A3452-4712-4DD7-9DC5-8923DFD27051}"/>
              </a:ext>
            </a:extLst>
          </p:cNvPr>
          <p:cNvSpPr/>
          <p:nvPr/>
        </p:nvSpPr>
        <p:spPr>
          <a:xfrm>
            <a:off x="6082637" y="3170804"/>
            <a:ext cx="1662545" cy="369332"/>
          </a:xfrm>
          <a:prstGeom prst="upArrow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Akış Çizelgesi: Manyetik Disk 5">
            <a:extLst>
              <a:ext uri="{FF2B5EF4-FFF2-40B4-BE49-F238E27FC236}">
                <a16:creationId xmlns="" xmlns:a16="http://schemas.microsoft.com/office/drawing/2014/main" id="{E0B7FEA6-361A-4D7C-85CF-EDF3E4EBF0A2}"/>
              </a:ext>
            </a:extLst>
          </p:cNvPr>
          <p:cNvSpPr/>
          <p:nvPr/>
        </p:nvSpPr>
        <p:spPr>
          <a:xfrm>
            <a:off x="3699405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b="1" dirty="0">
                <a:solidFill>
                  <a:srgbClr val="4F81BD"/>
                </a:solidFill>
              </a:rPr>
              <a:t>SAP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2" name="Akış Çizelgesi: Manyetik Disk 4">
            <a:extLst>
              <a:ext uri="{FF2B5EF4-FFF2-40B4-BE49-F238E27FC236}">
                <a16:creationId xmlns="" xmlns:a16="http://schemas.microsoft.com/office/drawing/2014/main" id="{1643ED34-2825-41CD-B030-6169B0D77FA4}"/>
              </a:ext>
            </a:extLst>
          </p:cNvPr>
          <p:cNvSpPr/>
          <p:nvPr/>
        </p:nvSpPr>
        <p:spPr>
          <a:xfrm>
            <a:off x="2311601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 b="1" dirty="0">
              <a:solidFill>
                <a:srgbClr val="4F81BD"/>
              </a:solidFill>
            </a:endParaRPr>
          </a:p>
          <a:p>
            <a:pPr algn="ctr"/>
            <a:r>
              <a:rPr lang="tr-TR" b="1" dirty="0">
                <a:solidFill>
                  <a:srgbClr val="4F81BD"/>
                </a:solidFill>
              </a:rPr>
              <a:t>HR</a:t>
            </a:r>
            <a:endParaRPr lang="en-US" sz="1600" b="1" dirty="0">
              <a:solidFill>
                <a:srgbClr val="4F81BD"/>
              </a:solidFill>
            </a:endParaRPr>
          </a:p>
          <a:p>
            <a:pPr algn="ctr"/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3" name="Akış Çizelgesi: Manyetik Disk 3">
            <a:extLst>
              <a:ext uri="{FF2B5EF4-FFF2-40B4-BE49-F238E27FC236}">
                <a16:creationId xmlns="" xmlns:a16="http://schemas.microsoft.com/office/drawing/2014/main" id="{5AAD023D-A434-4607-8B78-ADA0C97CBC3A}"/>
              </a:ext>
            </a:extLst>
          </p:cNvPr>
          <p:cNvSpPr/>
          <p:nvPr/>
        </p:nvSpPr>
        <p:spPr>
          <a:xfrm>
            <a:off x="1342800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b="1" dirty="0">
                <a:solidFill>
                  <a:srgbClr val="4F81BD"/>
                </a:solidFill>
              </a:rPr>
              <a:t>      </a:t>
            </a:r>
            <a:r>
              <a:rPr lang="en-US" b="1" dirty="0">
                <a:solidFill>
                  <a:srgbClr val="4F81BD"/>
                </a:solidFill>
              </a:rPr>
              <a:t>Loyalty</a:t>
            </a:r>
          </a:p>
        </p:txBody>
      </p:sp>
      <p:sp>
        <p:nvSpPr>
          <p:cNvPr id="34" name="Dikdörtgen 1">
            <a:extLst>
              <a:ext uri="{FF2B5EF4-FFF2-40B4-BE49-F238E27FC236}">
                <a16:creationId xmlns="" xmlns:a16="http://schemas.microsoft.com/office/drawing/2014/main" id="{866C43BF-75D0-40AB-8AAA-3426F52D868E}"/>
              </a:ext>
            </a:extLst>
          </p:cNvPr>
          <p:cNvSpPr/>
          <p:nvPr/>
        </p:nvSpPr>
        <p:spPr>
          <a:xfrm>
            <a:off x="110836" y="2053459"/>
            <a:ext cx="8913091" cy="12040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bg2">
                <a:lumMod val="2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Akış Çizelgesi: Manyetik Disk 2">
            <a:extLst>
              <a:ext uri="{FF2B5EF4-FFF2-40B4-BE49-F238E27FC236}">
                <a16:creationId xmlns="" xmlns:a16="http://schemas.microsoft.com/office/drawing/2014/main" id="{DA7BC635-1B0F-417E-BF01-2FC710C132B4}"/>
              </a:ext>
            </a:extLst>
          </p:cNvPr>
          <p:cNvSpPr/>
          <p:nvPr/>
        </p:nvSpPr>
        <p:spPr>
          <a:xfrm>
            <a:off x="381000" y="3640959"/>
            <a:ext cx="964999" cy="607191"/>
          </a:xfrm>
          <a:prstGeom prst="flowChartMagneticDisk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CRM</a:t>
            </a:r>
          </a:p>
        </p:txBody>
      </p:sp>
      <p:sp>
        <p:nvSpPr>
          <p:cNvPr id="36" name="Sol Ayraç 6">
            <a:extLst>
              <a:ext uri="{FF2B5EF4-FFF2-40B4-BE49-F238E27FC236}">
                <a16:creationId xmlns="" xmlns:a16="http://schemas.microsoft.com/office/drawing/2014/main" id="{00D9085B-F552-409E-9B39-33E6851B83B5}"/>
              </a:ext>
            </a:extLst>
          </p:cNvPr>
          <p:cNvSpPr/>
          <p:nvPr/>
        </p:nvSpPr>
        <p:spPr>
          <a:xfrm rot="16200000">
            <a:off x="2275132" y="2352590"/>
            <a:ext cx="495144" cy="4283404"/>
          </a:xfrm>
          <a:prstGeom prst="leftBrace">
            <a:avLst>
              <a:gd name="adj1" fmla="val 82202"/>
              <a:gd name="adj2" fmla="val 5000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Metin kutusu 7">
            <a:extLst>
              <a:ext uri="{FF2B5EF4-FFF2-40B4-BE49-F238E27FC236}">
                <a16:creationId xmlns="" xmlns:a16="http://schemas.microsoft.com/office/drawing/2014/main" id="{C40ADF01-30A1-4A01-B666-B305AB84EFF2}"/>
              </a:ext>
            </a:extLst>
          </p:cNvPr>
          <p:cNvSpPr txBox="1"/>
          <p:nvPr/>
        </p:nvSpPr>
        <p:spPr>
          <a:xfrm>
            <a:off x="3276600" y="3766027"/>
            <a:ext cx="5023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4F81BD"/>
                </a:solidFill>
              </a:rPr>
              <a:t>. . . 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8" name="Metin kutusu 8">
            <a:extLst>
              <a:ext uri="{FF2B5EF4-FFF2-40B4-BE49-F238E27FC236}">
                <a16:creationId xmlns="" xmlns:a16="http://schemas.microsoft.com/office/drawing/2014/main" id="{048F1384-9DA3-4E05-9F70-AF1000B84E07}"/>
              </a:ext>
            </a:extLst>
          </p:cNvPr>
          <p:cNvSpPr txBox="1"/>
          <p:nvPr/>
        </p:nvSpPr>
        <p:spPr>
          <a:xfrm>
            <a:off x="1433992" y="4646661"/>
            <a:ext cx="24523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YAPISAL VERİLER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Metin kutusu 10">
            <a:extLst>
              <a:ext uri="{FF2B5EF4-FFF2-40B4-BE49-F238E27FC236}">
                <a16:creationId xmlns="" xmlns:a16="http://schemas.microsoft.com/office/drawing/2014/main" id="{37B0AACC-5DD1-482A-A9C1-389C69668FF5}"/>
              </a:ext>
            </a:extLst>
          </p:cNvPr>
          <p:cNvSpPr txBox="1"/>
          <p:nvPr/>
        </p:nvSpPr>
        <p:spPr>
          <a:xfrm>
            <a:off x="633744" y="2011009"/>
            <a:ext cx="78681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  <a:cs typeface="Barlow Condensed Regular"/>
              </a:rPr>
              <a:t>Bilgi Yönetim Altyapıları</a:t>
            </a:r>
            <a:endParaRPr lang="en-US" sz="2000" b="1" dirty="0">
              <a:solidFill>
                <a:schemeClr val="bg1"/>
              </a:solidFill>
              <a:cs typeface="Barlow Condensed Regular"/>
            </a:endParaRPr>
          </a:p>
        </p:txBody>
      </p:sp>
      <p:sp>
        <p:nvSpPr>
          <p:cNvPr id="40" name="Ok: Yukarı 11">
            <a:extLst>
              <a:ext uri="{FF2B5EF4-FFF2-40B4-BE49-F238E27FC236}">
                <a16:creationId xmlns="" xmlns:a16="http://schemas.microsoft.com/office/drawing/2014/main" id="{D9776888-F94B-4346-BE49-B004BD0AB318}"/>
              </a:ext>
            </a:extLst>
          </p:cNvPr>
          <p:cNvSpPr/>
          <p:nvPr/>
        </p:nvSpPr>
        <p:spPr>
          <a:xfrm>
            <a:off x="2061316" y="3172948"/>
            <a:ext cx="1662545" cy="369332"/>
          </a:xfrm>
          <a:prstGeom prst="upArrow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" name="Grafik 14" descr="Zarf">
            <a:extLst>
              <a:ext uri="{FF2B5EF4-FFF2-40B4-BE49-F238E27FC236}">
                <a16:creationId xmlns="" xmlns:a16="http://schemas.microsoft.com/office/drawing/2014/main" id="{9346FE72-2F16-4846-BA9E-B63CAE33D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2237" y="3766027"/>
            <a:ext cx="705684" cy="705684"/>
          </a:xfrm>
          <a:prstGeom prst="rect">
            <a:avLst/>
          </a:prstGeom>
        </p:spPr>
      </p:pic>
      <p:pic>
        <p:nvPicPr>
          <p:cNvPr id="42" name="Grafik 16" descr="Gazete">
            <a:extLst>
              <a:ext uri="{FF2B5EF4-FFF2-40B4-BE49-F238E27FC236}">
                <a16:creationId xmlns="" xmlns:a16="http://schemas.microsoft.com/office/drawing/2014/main" id="{F5C593AC-8584-48EF-8E95-6EC9CB663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0899" y="3801886"/>
            <a:ext cx="647176" cy="647176"/>
          </a:xfrm>
          <a:prstGeom prst="rect">
            <a:avLst/>
          </a:prstGeom>
        </p:spPr>
      </p:pic>
      <p:pic>
        <p:nvPicPr>
          <p:cNvPr id="43" name="Grafik 18" descr="Telefon">
            <a:extLst>
              <a:ext uri="{FF2B5EF4-FFF2-40B4-BE49-F238E27FC236}">
                <a16:creationId xmlns="" xmlns:a16="http://schemas.microsoft.com/office/drawing/2014/main" id="{9C78FE57-318D-4199-9698-38AE60C05C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3969" y="3339204"/>
            <a:ext cx="520452" cy="520452"/>
          </a:xfrm>
          <a:prstGeom prst="rect">
            <a:avLst/>
          </a:prstGeom>
        </p:spPr>
      </p:pic>
      <p:pic>
        <p:nvPicPr>
          <p:cNvPr id="44" name="Grafik 20" descr="Tarayıcı">
            <a:extLst>
              <a:ext uri="{FF2B5EF4-FFF2-40B4-BE49-F238E27FC236}">
                <a16:creationId xmlns="" xmlns:a16="http://schemas.microsoft.com/office/drawing/2014/main" id="{6496B97C-49EC-43D3-9A0C-76923632F8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47409" y="3254272"/>
            <a:ext cx="677670" cy="677670"/>
          </a:xfrm>
          <a:prstGeom prst="rect">
            <a:avLst/>
          </a:prstGeom>
        </p:spPr>
      </p:pic>
      <p:pic>
        <p:nvPicPr>
          <p:cNvPr id="45" name="Grafik 22" descr="Belge">
            <a:extLst>
              <a:ext uri="{FF2B5EF4-FFF2-40B4-BE49-F238E27FC236}">
                <a16:creationId xmlns="" xmlns:a16="http://schemas.microsoft.com/office/drawing/2014/main" id="{74EFB4C7-3762-4AB4-908E-899C608AB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5582" y="3365123"/>
            <a:ext cx="581893" cy="581893"/>
          </a:xfrm>
          <a:prstGeom prst="rect">
            <a:avLst/>
          </a:prstGeom>
        </p:spPr>
      </p:pic>
      <p:pic>
        <p:nvPicPr>
          <p:cNvPr id="46" name="Grafik 24" descr="Çalışan Kimlik Kartı">
            <a:extLst>
              <a:ext uri="{FF2B5EF4-FFF2-40B4-BE49-F238E27FC236}">
                <a16:creationId xmlns="" xmlns:a16="http://schemas.microsoft.com/office/drawing/2014/main" id="{8FB87E31-60B1-4515-B4BB-C0A363C377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5182" y="3838585"/>
            <a:ext cx="581893" cy="581893"/>
          </a:xfrm>
          <a:prstGeom prst="rect">
            <a:avLst/>
          </a:prstGeom>
        </p:spPr>
      </p:pic>
      <p:sp>
        <p:nvSpPr>
          <p:cNvPr id="47" name="Sol Ayraç 25">
            <a:extLst>
              <a:ext uri="{FF2B5EF4-FFF2-40B4-BE49-F238E27FC236}">
                <a16:creationId xmlns="" xmlns:a16="http://schemas.microsoft.com/office/drawing/2014/main" id="{598D7032-22C5-41CB-8064-A04F172CAF3B}"/>
              </a:ext>
            </a:extLst>
          </p:cNvPr>
          <p:cNvSpPr/>
          <p:nvPr/>
        </p:nvSpPr>
        <p:spPr>
          <a:xfrm rot="16200000">
            <a:off x="6746807" y="2564293"/>
            <a:ext cx="495144" cy="3859997"/>
          </a:xfrm>
          <a:prstGeom prst="leftBrace">
            <a:avLst>
              <a:gd name="adj1" fmla="val 83322"/>
              <a:gd name="adj2" fmla="val 50000"/>
            </a:avLst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8" name="Metin kutusu 26">
            <a:extLst>
              <a:ext uri="{FF2B5EF4-FFF2-40B4-BE49-F238E27FC236}">
                <a16:creationId xmlns="" xmlns:a16="http://schemas.microsoft.com/office/drawing/2014/main" id="{E8117A1C-35FB-4D59-88CA-108DC0C312C8}"/>
              </a:ext>
            </a:extLst>
          </p:cNvPr>
          <p:cNvSpPr txBox="1"/>
          <p:nvPr/>
        </p:nvSpPr>
        <p:spPr>
          <a:xfrm>
            <a:off x="5149777" y="4672969"/>
            <a:ext cx="3874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/>
              <a:t>YAPISAL OLMAYAN VERİLER</a:t>
            </a:r>
            <a:endParaRPr lang="en-US" sz="2400" b="1" dirty="0"/>
          </a:p>
        </p:txBody>
      </p:sp>
      <p:pic>
        <p:nvPicPr>
          <p:cNvPr id="49" name="Grafik 12" descr="Optik disk">
            <a:extLst>
              <a:ext uri="{FF2B5EF4-FFF2-40B4-BE49-F238E27FC236}">
                <a16:creationId xmlns="" xmlns:a16="http://schemas.microsoft.com/office/drawing/2014/main" id="{80963E4B-592B-4647-BE7E-4C7D150168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69615" y="3339204"/>
            <a:ext cx="587422" cy="587422"/>
          </a:xfrm>
          <a:prstGeom prst="rect">
            <a:avLst/>
          </a:prstGeom>
        </p:spPr>
      </p:pic>
      <p:pic>
        <p:nvPicPr>
          <p:cNvPr id="50" name="Grafik 15" descr="Çağrı merkezi">
            <a:extLst>
              <a:ext uri="{FF2B5EF4-FFF2-40B4-BE49-F238E27FC236}">
                <a16:creationId xmlns="" xmlns:a16="http://schemas.microsoft.com/office/drawing/2014/main" id="{42E72EA0-0ACE-47DB-B8C6-79E79C004C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90258" y="3766027"/>
            <a:ext cx="587422" cy="587422"/>
          </a:xfrm>
          <a:prstGeom prst="rect">
            <a:avLst/>
          </a:prstGeom>
        </p:spPr>
      </p:pic>
      <p:sp>
        <p:nvSpPr>
          <p:cNvPr id="51" name="Metin kutusu 17">
            <a:extLst>
              <a:ext uri="{FF2B5EF4-FFF2-40B4-BE49-F238E27FC236}">
                <a16:creationId xmlns="" xmlns:a16="http://schemas.microsoft.com/office/drawing/2014/main" id="{69EE3179-78A2-4B37-8A79-836AFB3B9D0D}"/>
              </a:ext>
            </a:extLst>
          </p:cNvPr>
          <p:cNvSpPr txBox="1"/>
          <p:nvPr/>
        </p:nvSpPr>
        <p:spPr>
          <a:xfrm>
            <a:off x="267637" y="2364994"/>
            <a:ext cx="1281313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FFFF"/>
                </a:solidFill>
              </a:rPr>
              <a:t>Kişisel Veri Yönetim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Metin kutusu 27">
            <a:extLst>
              <a:ext uri="{FF2B5EF4-FFF2-40B4-BE49-F238E27FC236}">
                <a16:creationId xmlns="" xmlns:a16="http://schemas.microsoft.com/office/drawing/2014/main" id="{729605F3-588C-4231-BAB6-15B705A9D761}"/>
              </a:ext>
            </a:extLst>
          </p:cNvPr>
          <p:cNvSpPr txBox="1"/>
          <p:nvPr/>
        </p:nvSpPr>
        <p:spPr>
          <a:xfrm>
            <a:off x="1696322" y="2388354"/>
            <a:ext cx="1504078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FFFF"/>
                </a:solidFill>
              </a:rPr>
              <a:t>Kişisel Veri Sınıflandırma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Metin kutusu 28">
            <a:extLst>
              <a:ext uri="{FF2B5EF4-FFF2-40B4-BE49-F238E27FC236}">
                <a16:creationId xmlns="" xmlns:a16="http://schemas.microsoft.com/office/drawing/2014/main" id="{1631ACE5-6FF8-43F0-8767-9F3E74D290F2}"/>
              </a:ext>
            </a:extLst>
          </p:cNvPr>
          <p:cNvSpPr txBox="1"/>
          <p:nvPr/>
        </p:nvSpPr>
        <p:spPr>
          <a:xfrm>
            <a:off x="3357450" y="2382933"/>
            <a:ext cx="1221383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FFFF"/>
                </a:solidFill>
              </a:rPr>
              <a:t>Kişisel Veri Güvenlik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" name="Metin kutusu 29">
            <a:extLst>
              <a:ext uri="{FF2B5EF4-FFF2-40B4-BE49-F238E27FC236}">
                <a16:creationId xmlns="" xmlns:a16="http://schemas.microsoft.com/office/drawing/2014/main" id="{91D4CA65-3878-4A78-992A-200A944FD25D}"/>
              </a:ext>
            </a:extLst>
          </p:cNvPr>
          <p:cNvSpPr txBox="1"/>
          <p:nvPr/>
        </p:nvSpPr>
        <p:spPr>
          <a:xfrm>
            <a:off x="4724400" y="2373411"/>
            <a:ext cx="1060170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FFFF"/>
                </a:solidFill>
              </a:rPr>
              <a:t>Kimlik &amp;</a:t>
            </a:r>
          </a:p>
          <a:p>
            <a:pPr algn="ctr"/>
            <a:r>
              <a:rPr lang="tr-TR" dirty="0">
                <a:solidFill>
                  <a:srgbClr val="FFFFFF"/>
                </a:solidFill>
              </a:rPr>
              <a:t>Erişim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5" name="Metin kutusu 30">
            <a:extLst>
              <a:ext uri="{FF2B5EF4-FFF2-40B4-BE49-F238E27FC236}">
                <a16:creationId xmlns="" xmlns:a16="http://schemas.microsoft.com/office/drawing/2014/main" id="{74408C2B-52CD-4CC8-AB2E-09F24DB014E8}"/>
              </a:ext>
            </a:extLst>
          </p:cNvPr>
          <p:cNvSpPr txBox="1"/>
          <p:nvPr/>
        </p:nvSpPr>
        <p:spPr>
          <a:xfrm>
            <a:off x="5938590" y="2371840"/>
            <a:ext cx="1112980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FFFF"/>
                </a:solidFill>
              </a:rPr>
              <a:t>Risk  Yönetim</a:t>
            </a:r>
          </a:p>
        </p:txBody>
      </p:sp>
      <p:sp>
        <p:nvSpPr>
          <p:cNvPr id="56" name="Metin kutusu 31">
            <a:extLst>
              <a:ext uri="{FF2B5EF4-FFF2-40B4-BE49-F238E27FC236}">
                <a16:creationId xmlns="" xmlns:a16="http://schemas.microsoft.com/office/drawing/2014/main" id="{0DF13ADF-41CC-4154-8390-D9E73767F0F8}"/>
              </a:ext>
            </a:extLst>
          </p:cNvPr>
          <p:cNvSpPr txBox="1"/>
          <p:nvPr/>
        </p:nvSpPr>
        <p:spPr>
          <a:xfrm>
            <a:off x="7205590" y="2359741"/>
            <a:ext cx="1309094" cy="646331"/>
          </a:xfrm>
          <a:prstGeom prst="rect">
            <a:avLst/>
          </a:prstGeom>
          <a:solidFill>
            <a:srgbClr val="4F5E87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FFFF"/>
                </a:solidFill>
              </a:rPr>
              <a:t>Veri Yönetim</a:t>
            </a:r>
          </a:p>
        </p:txBody>
      </p:sp>
      <p:sp>
        <p:nvSpPr>
          <p:cNvPr id="61" name="Metin kutusu 35">
            <a:extLst>
              <a:ext uri="{FF2B5EF4-FFF2-40B4-BE49-F238E27FC236}">
                <a16:creationId xmlns="" xmlns:a16="http://schemas.microsoft.com/office/drawing/2014/main" id="{C8EC0897-738D-4F3D-8DF8-C659B42D8A66}"/>
              </a:ext>
            </a:extLst>
          </p:cNvPr>
          <p:cNvSpPr txBox="1"/>
          <p:nvPr/>
        </p:nvSpPr>
        <p:spPr>
          <a:xfrm>
            <a:off x="3903907" y="1089876"/>
            <a:ext cx="5023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2">
                    <a:lumMod val="25000"/>
                  </a:schemeClr>
                </a:solidFill>
              </a:rPr>
              <a:t>. . . 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2" name="Metin kutusu 36">
            <a:extLst>
              <a:ext uri="{FF2B5EF4-FFF2-40B4-BE49-F238E27FC236}">
                <a16:creationId xmlns="" xmlns:a16="http://schemas.microsoft.com/office/drawing/2014/main" id="{34FCEBEF-BB2B-47C9-BDDA-44F6D1CDBD53}"/>
              </a:ext>
            </a:extLst>
          </p:cNvPr>
          <p:cNvSpPr txBox="1"/>
          <p:nvPr/>
        </p:nvSpPr>
        <p:spPr>
          <a:xfrm>
            <a:off x="2576841" y="48201"/>
            <a:ext cx="43482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Talep Yönetimi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Ok: Aşağı 23">
            <a:extLst>
              <a:ext uri="{FF2B5EF4-FFF2-40B4-BE49-F238E27FC236}">
                <a16:creationId xmlns="" xmlns:a16="http://schemas.microsoft.com/office/drawing/2014/main" id="{79308C51-E5D8-48BB-808B-BA69C46794AA}"/>
              </a:ext>
            </a:extLst>
          </p:cNvPr>
          <p:cNvSpPr/>
          <p:nvPr/>
        </p:nvSpPr>
        <p:spPr>
          <a:xfrm>
            <a:off x="1299557" y="1518808"/>
            <a:ext cx="609298" cy="52019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822268"/>
              </a:solidFill>
            </a:endParaRPr>
          </a:p>
        </p:txBody>
      </p:sp>
      <p:sp>
        <p:nvSpPr>
          <p:cNvPr id="64" name="Ok: Aşağı 39">
            <a:extLst>
              <a:ext uri="{FF2B5EF4-FFF2-40B4-BE49-F238E27FC236}">
                <a16:creationId xmlns="" xmlns:a16="http://schemas.microsoft.com/office/drawing/2014/main" id="{F98CBA84-DCD0-4B40-B63F-D7B97F0A79F5}"/>
              </a:ext>
            </a:extLst>
          </p:cNvPr>
          <p:cNvSpPr/>
          <p:nvPr/>
        </p:nvSpPr>
        <p:spPr>
          <a:xfrm>
            <a:off x="2831315" y="1562818"/>
            <a:ext cx="609298" cy="461726"/>
          </a:xfrm>
          <a:prstGeom prst="downArrow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5" name="Ok: Aşağı 40">
            <a:extLst>
              <a:ext uri="{FF2B5EF4-FFF2-40B4-BE49-F238E27FC236}">
                <a16:creationId xmlns="" xmlns:a16="http://schemas.microsoft.com/office/drawing/2014/main" id="{7F4C75FE-E746-430D-81FD-142DDECD3E00}"/>
              </a:ext>
            </a:extLst>
          </p:cNvPr>
          <p:cNvSpPr/>
          <p:nvPr/>
        </p:nvSpPr>
        <p:spPr>
          <a:xfrm>
            <a:off x="4953000" y="1459208"/>
            <a:ext cx="609298" cy="556340"/>
          </a:xfrm>
          <a:prstGeom prst="downArrow">
            <a:avLst/>
          </a:prstGeom>
          <a:solidFill>
            <a:srgbClr val="BFBF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6" name="Ok: Aşağı 41">
            <a:extLst>
              <a:ext uri="{FF2B5EF4-FFF2-40B4-BE49-F238E27FC236}">
                <a16:creationId xmlns="" xmlns:a16="http://schemas.microsoft.com/office/drawing/2014/main" id="{9055E758-D1E1-4032-AE7F-5371FC62C042}"/>
              </a:ext>
            </a:extLst>
          </p:cNvPr>
          <p:cNvSpPr/>
          <p:nvPr/>
        </p:nvSpPr>
        <p:spPr>
          <a:xfrm>
            <a:off x="7579288" y="1499453"/>
            <a:ext cx="609298" cy="526355"/>
          </a:xfrm>
          <a:prstGeom prst="downArrow">
            <a:avLst/>
          </a:prstGeom>
          <a:solidFill>
            <a:srgbClr val="BFBFBF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7" name="Metin kutusu 42">
            <a:extLst>
              <a:ext uri="{FF2B5EF4-FFF2-40B4-BE49-F238E27FC236}">
                <a16:creationId xmlns="" xmlns:a16="http://schemas.microsoft.com/office/drawing/2014/main" id="{D288D6E5-3AA0-4AB9-B050-64D822D7D912}"/>
              </a:ext>
            </a:extLst>
          </p:cNvPr>
          <p:cNvSpPr txBox="1"/>
          <p:nvPr/>
        </p:nvSpPr>
        <p:spPr>
          <a:xfrm>
            <a:off x="6375964" y="976233"/>
            <a:ext cx="55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2">
                    <a:lumMod val="25000"/>
                  </a:schemeClr>
                </a:solidFill>
              </a:rPr>
              <a:t>+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Akış Çizelgesi: Çok Sayıda Belge 21">
            <a:extLst>
              <a:ext uri="{FF2B5EF4-FFF2-40B4-BE49-F238E27FC236}">
                <a16:creationId xmlns="" xmlns:a16="http://schemas.microsoft.com/office/drawing/2014/main" id="{58D05B37-C836-4260-B226-BE319A9BB66B}"/>
              </a:ext>
            </a:extLst>
          </p:cNvPr>
          <p:cNvSpPr/>
          <p:nvPr/>
        </p:nvSpPr>
        <p:spPr>
          <a:xfrm>
            <a:off x="849567" y="964831"/>
            <a:ext cx="1473379" cy="768378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2400" b="1" dirty="0">
                <a:solidFill>
                  <a:schemeClr val="bg1">
                    <a:lumMod val="95000"/>
                  </a:schemeClr>
                </a:solidFill>
              </a:rPr>
              <a:t>Satış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8" name="Akış Çizelgesi: Çok Sayıda Belge 32">
            <a:extLst>
              <a:ext uri="{FF2B5EF4-FFF2-40B4-BE49-F238E27FC236}">
                <a16:creationId xmlns="" xmlns:a16="http://schemas.microsoft.com/office/drawing/2014/main" id="{BDF8293B-6C72-40EE-B525-5FC6F5B83A91}"/>
              </a:ext>
            </a:extLst>
          </p:cNvPr>
          <p:cNvSpPr/>
          <p:nvPr/>
        </p:nvSpPr>
        <p:spPr>
          <a:xfrm>
            <a:off x="2484404" y="906221"/>
            <a:ext cx="1303120" cy="821541"/>
          </a:xfrm>
          <a:prstGeom prst="flowChartMultidocument">
            <a:avLst/>
          </a:prstGeom>
          <a:solidFill>
            <a:srgbClr val="8EB4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2400" b="1" dirty="0">
                <a:solidFill>
                  <a:srgbClr val="F2F2F2"/>
                </a:solidFill>
              </a:rPr>
              <a:t>Finans</a:t>
            </a:r>
            <a:endParaRPr lang="en-US" sz="2400" b="1" dirty="0">
              <a:solidFill>
                <a:srgbClr val="F2F2F2"/>
              </a:solidFill>
            </a:endParaRPr>
          </a:p>
        </p:txBody>
      </p:sp>
      <p:sp>
        <p:nvSpPr>
          <p:cNvPr id="59" name="Akış Çizelgesi: Çok Sayıda Belge 33">
            <a:extLst>
              <a:ext uri="{FF2B5EF4-FFF2-40B4-BE49-F238E27FC236}">
                <a16:creationId xmlns="" xmlns:a16="http://schemas.microsoft.com/office/drawing/2014/main" id="{8FDE0E30-7E14-41BD-AF83-1E3EAEB6F6F9}"/>
              </a:ext>
            </a:extLst>
          </p:cNvPr>
          <p:cNvSpPr/>
          <p:nvPr/>
        </p:nvSpPr>
        <p:spPr>
          <a:xfrm>
            <a:off x="4572000" y="830000"/>
            <a:ext cx="1573023" cy="821541"/>
          </a:xfrm>
          <a:prstGeom prst="flowChartMultidocument">
            <a:avLst/>
          </a:prstGeom>
          <a:solidFill>
            <a:srgbClr val="8EB4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2400" b="1" dirty="0">
                <a:solidFill>
                  <a:srgbClr val="F2F2F2"/>
                </a:solidFill>
              </a:rPr>
              <a:t>Teknoloji</a:t>
            </a:r>
            <a:endParaRPr lang="en-US" sz="2400" b="1" dirty="0">
              <a:solidFill>
                <a:srgbClr val="F2F2F2"/>
              </a:solidFill>
            </a:endParaRPr>
          </a:p>
        </p:txBody>
      </p:sp>
      <p:sp>
        <p:nvSpPr>
          <p:cNvPr id="60" name="Akış Çizelgesi: Çok Sayıda Belge 34">
            <a:extLst>
              <a:ext uri="{FF2B5EF4-FFF2-40B4-BE49-F238E27FC236}">
                <a16:creationId xmlns="" xmlns:a16="http://schemas.microsoft.com/office/drawing/2014/main" id="{75E773FD-07E7-48FC-BED1-2E0B70ED3CA0}"/>
              </a:ext>
            </a:extLst>
          </p:cNvPr>
          <p:cNvSpPr/>
          <p:nvPr/>
        </p:nvSpPr>
        <p:spPr>
          <a:xfrm>
            <a:off x="6925079" y="845335"/>
            <a:ext cx="1917717" cy="821541"/>
          </a:xfrm>
          <a:prstGeom prst="flowChartMultidocument">
            <a:avLst/>
          </a:prstGeom>
          <a:solidFill>
            <a:srgbClr val="C0504D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r-TR" sz="1400" b="1" dirty="0">
                <a:solidFill>
                  <a:srgbClr val="FFFFFF"/>
                </a:solidFill>
              </a:rPr>
              <a:t>Açık Rıza Yönetimi, Erişim, Silme, İmha, Şifreleme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KVKK Talep Ekleme Ekranı-Boş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150"/>
            <a:ext cx="8382000" cy="2601734"/>
          </a:xfrm>
          <a:prstGeom prst="rect">
            <a:avLst/>
          </a:prstGeom>
        </p:spPr>
      </p:pic>
      <p:pic>
        <p:nvPicPr>
          <p:cNvPr id="6" name="Picture 5" descr="KVKK Talebi İçin Açılan Görevler Listesi.jp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3"/>
          <a:stretch/>
        </p:blipFill>
        <p:spPr>
          <a:xfrm>
            <a:off x="2895601" y="3105150"/>
            <a:ext cx="6248400" cy="16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22" name="Pentagon 21"/>
          <p:cNvSpPr/>
          <p:nvPr/>
        </p:nvSpPr>
        <p:spPr>
          <a:xfrm rot="19327383" flipH="1">
            <a:off x="6199754" y="1584838"/>
            <a:ext cx="1984882" cy="685800"/>
          </a:xfrm>
          <a:prstGeom prst="homePlate">
            <a:avLst/>
          </a:prstGeom>
          <a:solidFill>
            <a:srgbClr val="F2C95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Verdana"/>
                <a:cs typeface="Verdana"/>
              </a:rPr>
              <a:t>ÇIKTILAR</a:t>
            </a:r>
            <a:endParaRPr lang="en-US" b="1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419100" y="406400"/>
            <a:ext cx="4076700" cy="1936749"/>
          </a:xfrm>
          <a:custGeom>
            <a:avLst/>
            <a:gdLst/>
            <a:ahLst/>
            <a:cxnLst/>
            <a:rect l="l" t="t" r="r" b="b"/>
            <a:pathLst>
              <a:path w="4152900" h="1784350">
                <a:moveTo>
                  <a:pt x="0" y="0"/>
                </a:moveTo>
                <a:lnTo>
                  <a:pt x="4152898" y="0"/>
                </a:lnTo>
                <a:lnTo>
                  <a:pt x="4152898" y="1784348"/>
                </a:lnTo>
                <a:lnTo>
                  <a:pt x="0" y="1784348"/>
                </a:lnTo>
                <a:lnTo>
                  <a:pt x="0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 txBox="1">
            <a:spLocks noGrp="1"/>
          </p:cNvSpPr>
          <p:nvPr>
            <p:ph type="title"/>
          </p:nvPr>
        </p:nvSpPr>
        <p:spPr>
          <a:xfrm>
            <a:off x="1676399" y="767716"/>
            <a:ext cx="21336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Aşama II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152400" y="1253933"/>
            <a:ext cx="5334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UÇTAN UCA ÇÖZÜM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8382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/>
          <p:cNvSpPr/>
          <p:nvPr/>
        </p:nvSpPr>
        <p:spPr>
          <a:xfrm>
            <a:off x="38862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"/>
          <p:cNvSpPr txBox="1"/>
          <p:nvPr/>
        </p:nvSpPr>
        <p:spPr>
          <a:xfrm>
            <a:off x="2933700" y="1860994"/>
            <a:ext cx="2971800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7900"/>
              </a:lnSpc>
              <a:spcBef>
                <a:spcPts val="259"/>
              </a:spcBef>
            </a:pPr>
            <a:r>
              <a:rPr lang="tr-TR" sz="6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KVKK</a:t>
            </a:r>
            <a:r>
              <a:rPr sz="6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</a:t>
            </a:r>
            <a:r>
              <a:rPr sz="6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&amp;  </a:t>
            </a:r>
            <a:r>
              <a:rPr lang="tr-TR" sz="6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GDPR</a:t>
            </a:r>
            <a:endParaRPr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896653" y="1860994"/>
            <a:ext cx="9396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</a:t>
            </a:r>
            <a:endParaRPr lang="tr-TR" sz="6600" b="1" dirty="0">
              <a:solidFill>
                <a:srgbClr val="8F15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Condensed SemiBold" panose="00000706000000000000" pitchFamily="2" charset="-94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1879719" y="3840332"/>
            <a:ext cx="9396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Wingdings 2" panose="05020102010507070707" pitchFamily="18" charset="2"/>
              </a:rPr>
              <a:t></a:t>
            </a:r>
            <a:endParaRPr lang="tr-TR" sz="6600" b="1" dirty="0">
              <a:solidFill>
                <a:srgbClr val="8F15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low Condensed SemiBold" panose="00000706000000000000" pitchFamily="2" charset="-94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7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19100" y="406401"/>
            <a:ext cx="4152900" cy="1784350"/>
          </a:xfrm>
          <a:custGeom>
            <a:avLst/>
            <a:gdLst/>
            <a:ahLst/>
            <a:cxnLst/>
            <a:rect l="l" t="t" r="r" b="b"/>
            <a:pathLst>
              <a:path w="4152900" h="1784350">
                <a:moveTo>
                  <a:pt x="0" y="0"/>
                </a:moveTo>
                <a:lnTo>
                  <a:pt x="4152898" y="0"/>
                </a:lnTo>
                <a:lnTo>
                  <a:pt x="4152898" y="1784348"/>
                </a:lnTo>
                <a:lnTo>
                  <a:pt x="0" y="1784348"/>
                </a:lnTo>
                <a:lnTo>
                  <a:pt x="0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00" y="767716"/>
            <a:ext cx="243839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Aşama III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000" y="1272983"/>
            <a:ext cx="296889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DENETİM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" y="1047751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6200" y="1047750"/>
            <a:ext cx="685800" cy="45719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1999" y="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04800" y="2337366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tabLst>
                <a:tab pos="712788" algn="l"/>
              </a:tabLst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Kapsamlı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enetim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rogramı</a:t>
            </a:r>
            <a:endParaRPr lang="tr-T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712788" algn="l"/>
              </a:tabLst>
            </a:pPr>
            <a:r>
              <a:rPr lang="tr-T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(KVKK/GDPR </a:t>
            </a:r>
            <a:r>
              <a:rPr lang="en-US" sz="3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Denetim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Programı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Kurumsal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/>
              <a:buChar char="•"/>
              <a:tabLst>
                <a:tab pos="712788" algn="l"/>
              </a:tabLst>
            </a:pPr>
            <a:r>
              <a:rPr lang="tr-T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adece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eknik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kapsa</a:t>
            </a:r>
            <a:r>
              <a:rPr lang="tr-TR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mlı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enetim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rogramı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712788" algn="l"/>
              </a:tabLst>
            </a:pPr>
            <a:r>
              <a:rPr lang="tr-T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GDPR </a:t>
            </a:r>
            <a:r>
              <a:rPr lang="en-US" sz="3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Denetim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Programı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Teknik</a:t>
            </a:r>
            <a:r>
              <a:rPr 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387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0782" y="2"/>
            <a:ext cx="914399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198" y="438148"/>
            <a:ext cx="3276600" cy="1447800"/>
          </a:xfrm>
          <a:custGeom>
            <a:avLst/>
            <a:gdLst/>
            <a:ahLst/>
            <a:cxnLst/>
            <a:rect l="l" t="t" r="r" b="b"/>
            <a:pathLst>
              <a:path w="3276600" h="1447800">
                <a:moveTo>
                  <a:pt x="0" y="0"/>
                </a:moveTo>
                <a:lnTo>
                  <a:pt x="3276600" y="0"/>
                </a:lnTo>
                <a:lnTo>
                  <a:pt x="3276600" y="1447802"/>
                </a:lnTo>
                <a:lnTo>
                  <a:pt x="0" y="1447802"/>
                </a:lnTo>
                <a:lnTo>
                  <a:pt x="0" y="0"/>
                </a:lnTo>
                <a:close/>
              </a:path>
            </a:pathLst>
          </a:custGeom>
          <a:solidFill>
            <a:srgbClr val="424242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38400" y="2074373"/>
            <a:ext cx="5638801" cy="9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20"/>
              </a:lnSpc>
            </a:pPr>
            <a:r>
              <a:rPr lang="tr-TR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 UYUMLULUK KARMAŞIK ZOR SÜREÇ!</a:t>
            </a:r>
            <a:endParaRPr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304800" y="706027"/>
            <a:ext cx="7488383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ts val="3820"/>
              </a:lnSpc>
            </a:pPr>
            <a:r>
              <a:rPr lang="tr-TR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HİÇBİR  ŞEY AYNI DEĞİL!</a:t>
            </a:r>
            <a:endParaRPr lang="tr-TR" sz="3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3048000" y="3622365"/>
            <a:ext cx="5846615" cy="1003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>
              <a:lnSpc>
                <a:spcPts val="3820"/>
              </a:lnSpc>
            </a:pP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ARTIK </a:t>
            </a: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ÇÖZÜMLER </a:t>
            </a: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VAR!</a:t>
            </a:r>
            <a:endParaRPr lang="tr-TR" sz="36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0782" y="2"/>
            <a:ext cx="914399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198" y="438148"/>
            <a:ext cx="3276600" cy="1447800"/>
          </a:xfrm>
          <a:custGeom>
            <a:avLst/>
            <a:gdLst/>
            <a:ahLst/>
            <a:cxnLst/>
            <a:rect l="l" t="t" r="r" b="b"/>
            <a:pathLst>
              <a:path w="3276600" h="1447800">
                <a:moveTo>
                  <a:pt x="0" y="0"/>
                </a:moveTo>
                <a:lnTo>
                  <a:pt x="3276600" y="0"/>
                </a:lnTo>
                <a:lnTo>
                  <a:pt x="3276600" y="1447802"/>
                </a:lnTo>
                <a:lnTo>
                  <a:pt x="0" y="1447802"/>
                </a:lnTo>
                <a:lnTo>
                  <a:pt x="0" y="0"/>
                </a:lnTo>
                <a:close/>
              </a:path>
            </a:pathLst>
          </a:custGeom>
          <a:solidFill>
            <a:srgbClr val="424242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228600" y="133350"/>
            <a:ext cx="7488383" cy="5133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ts val="3820"/>
              </a:lnSpc>
            </a:pP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Önerilerimiz!</a:t>
            </a:r>
            <a:endParaRPr lang="tr-TR" sz="36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graphicFrame>
        <p:nvGraphicFramePr>
          <p:cNvPr id="8" name="Diyagram 8">
            <a:extLst>
              <a:ext uri="{FF2B5EF4-FFF2-40B4-BE49-F238E27FC236}">
                <a16:creationId xmlns:a16="http://schemas.microsoft.com/office/drawing/2014/main" xmlns="" id="{D27D79BA-A31D-4FFA-A2DF-72DDE36B2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62919"/>
              </p:ext>
            </p:extLst>
          </p:nvPr>
        </p:nvGraphicFramePr>
        <p:xfrm>
          <a:off x="228600" y="285750"/>
          <a:ext cx="8644269" cy="5088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962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00" y="2343150"/>
            <a:ext cx="6934200" cy="102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7900"/>
              </a:lnSpc>
              <a:spcBef>
                <a:spcPts val="259"/>
              </a:spcBef>
            </a:pPr>
            <a:r>
              <a:rPr lang="tr-TR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Teşekkürler</a:t>
            </a:r>
            <a:endParaRPr sz="8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734" y="3714750"/>
            <a:ext cx="796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Prof. Dr.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Turhan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MENTEŞ</a:t>
            </a:r>
            <a:r>
              <a:rPr lang="mr-I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Prof. Dr. Mustafa ALKAN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6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-19050"/>
            <a:ext cx="9144000" cy="5143500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800598" y="285750"/>
            <a:ext cx="3848100" cy="1631950"/>
          </a:xfrm>
          <a:custGeom>
            <a:avLst/>
            <a:gdLst/>
            <a:ahLst/>
            <a:cxnLst/>
            <a:rect l="l" t="t" r="r" b="b"/>
            <a:pathLst>
              <a:path w="3848100" h="1631950">
                <a:moveTo>
                  <a:pt x="0" y="0"/>
                </a:moveTo>
                <a:lnTo>
                  <a:pt x="3848100" y="0"/>
                </a:lnTo>
                <a:lnTo>
                  <a:pt x="3848100" y="1631947"/>
                </a:lnTo>
                <a:lnTo>
                  <a:pt x="0" y="1631947"/>
                </a:lnTo>
                <a:lnTo>
                  <a:pt x="0" y="0"/>
                </a:lnTo>
                <a:close/>
              </a:path>
            </a:pathLst>
          </a:custGeom>
          <a:solidFill>
            <a:srgbClr val="424242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0600" y="389761"/>
            <a:ext cx="3848098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ts val="4300"/>
              </a:lnSpc>
            </a:pPr>
            <a:r>
              <a:rPr lang="tr-TR" sz="4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ARTIK!</a:t>
            </a:r>
            <a:br>
              <a:rPr lang="tr-TR" sz="4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</a:br>
            <a:r>
              <a:rPr lang="tr-T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Kişisel veriler;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03450"/>
            <a:ext cx="9143998" cy="2940050"/>
          </a:xfrm>
          <a:prstGeom prst="rect">
            <a:avLst/>
          </a:prstGeom>
          <a:solidFill>
            <a:schemeClr val="tx1">
              <a:lumMod val="85000"/>
              <a:lumOff val="15000"/>
              <a:alpha val="29000"/>
            </a:schemeClr>
          </a:solidFill>
        </p:spPr>
        <p:txBody>
          <a:bodyPr/>
          <a:lstStyle/>
          <a:p>
            <a:pPr marL="95250" lvl="0" rtl="0">
              <a:buChar char="•"/>
            </a:pPr>
            <a:r>
              <a:rPr lang="tr-T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SEBİL değil </a:t>
            </a:r>
            <a:endParaRPr lang="tr-T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5250" lvl="0" rtl="0">
              <a:buChar char="•"/>
            </a:pPr>
            <a:r>
              <a:rPr lang="tr-T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Şirkete Değil, </a:t>
            </a:r>
            <a:r>
              <a:rPr lang="tr-TR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Kişiye Ait</a:t>
            </a:r>
            <a:endParaRPr lang="tr-TR" sz="32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5250" lvl="0" rtl="0">
              <a:buChar char="•"/>
            </a:pPr>
            <a:r>
              <a:rPr lang="tr-T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Verinin Sahibi Daha Fazla </a:t>
            </a:r>
            <a:r>
              <a:rPr lang="tr-TR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Kontrole Sahip</a:t>
            </a:r>
            <a:endParaRPr lang="tr-TR" sz="32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5250" lvl="0" rtl="0">
              <a:buChar char="•"/>
            </a:pPr>
            <a:r>
              <a:rPr lang="tr-T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Veriyi Kullananlar Daha </a:t>
            </a:r>
            <a:r>
              <a:rPr lang="tr-TR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Dikkatli Olmak </a:t>
            </a:r>
            <a:r>
              <a:rPr lang="tr-T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Zorundalar </a:t>
            </a:r>
            <a:endParaRPr lang="tr-T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5250" lvl="0" rtl="0">
              <a:buChar char="•"/>
            </a:pPr>
            <a:r>
              <a:rPr lang="tr-T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Korunması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için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Artık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Kanun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(lar) </a:t>
            </a:r>
            <a:r>
              <a:rPr lang="en-US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-4259" y="0"/>
            <a:ext cx="9143998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3400" y="3105150"/>
            <a:ext cx="8153400" cy="990600"/>
          </a:xfrm>
          <a:custGeom>
            <a:avLst/>
            <a:gdLst/>
            <a:ahLst/>
            <a:cxnLst/>
            <a:rect l="l" t="t" r="r" b="b"/>
            <a:pathLst>
              <a:path w="8153400" h="1341120">
                <a:moveTo>
                  <a:pt x="7929885" y="0"/>
                </a:moveTo>
                <a:lnTo>
                  <a:pt x="223513" y="0"/>
                </a:lnTo>
                <a:lnTo>
                  <a:pt x="178468" y="4541"/>
                </a:lnTo>
                <a:lnTo>
                  <a:pt x="136512" y="17564"/>
                </a:lnTo>
                <a:lnTo>
                  <a:pt x="98545" y="38172"/>
                </a:lnTo>
                <a:lnTo>
                  <a:pt x="65465" y="65465"/>
                </a:lnTo>
                <a:lnTo>
                  <a:pt x="38172" y="98545"/>
                </a:lnTo>
                <a:lnTo>
                  <a:pt x="17564" y="136512"/>
                </a:lnTo>
                <a:lnTo>
                  <a:pt x="4541" y="178467"/>
                </a:lnTo>
                <a:lnTo>
                  <a:pt x="0" y="223513"/>
                </a:lnTo>
                <a:lnTo>
                  <a:pt x="0" y="1117545"/>
                </a:lnTo>
                <a:lnTo>
                  <a:pt x="4541" y="1162591"/>
                </a:lnTo>
                <a:lnTo>
                  <a:pt x="17564" y="1204547"/>
                </a:lnTo>
                <a:lnTo>
                  <a:pt x="38172" y="1242514"/>
                </a:lnTo>
                <a:lnTo>
                  <a:pt x="65465" y="1275594"/>
                </a:lnTo>
                <a:lnTo>
                  <a:pt x="98545" y="1302887"/>
                </a:lnTo>
                <a:lnTo>
                  <a:pt x="136512" y="1323494"/>
                </a:lnTo>
                <a:lnTo>
                  <a:pt x="178468" y="1336518"/>
                </a:lnTo>
                <a:lnTo>
                  <a:pt x="223513" y="1341059"/>
                </a:lnTo>
                <a:lnTo>
                  <a:pt x="7929885" y="1341059"/>
                </a:lnTo>
                <a:lnTo>
                  <a:pt x="7974930" y="1336518"/>
                </a:lnTo>
                <a:lnTo>
                  <a:pt x="8016886" y="1323494"/>
                </a:lnTo>
                <a:lnTo>
                  <a:pt x="8054853" y="1302887"/>
                </a:lnTo>
                <a:lnTo>
                  <a:pt x="8087932" y="1275594"/>
                </a:lnTo>
                <a:lnTo>
                  <a:pt x="8115225" y="1242514"/>
                </a:lnTo>
                <a:lnTo>
                  <a:pt x="8135833" y="1204547"/>
                </a:lnTo>
                <a:lnTo>
                  <a:pt x="8148857" y="1162591"/>
                </a:lnTo>
                <a:lnTo>
                  <a:pt x="8153398" y="1117545"/>
                </a:lnTo>
                <a:lnTo>
                  <a:pt x="8153398" y="223513"/>
                </a:lnTo>
                <a:lnTo>
                  <a:pt x="8148857" y="178467"/>
                </a:lnTo>
                <a:lnTo>
                  <a:pt x="8135833" y="136512"/>
                </a:lnTo>
                <a:lnTo>
                  <a:pt x="8115225" y="98545"/>
                </a:lnTo>
                <a:lnTo>
                  <a:pt x="8087932" y="65465"/>
                </a:lnTo>
                <a:lnTo>
                  <a:pt x="8054853" y="38172"/>
                </a:lnTo>
                <a:lnTo>
                  <a:pt x="8016886" y="17564"/>
                </a:lnTo>
                <a:lnTo>
                  <a:pt x="7974930" y="4541"/>
                </a:lnTo>
                <a:lnTo>
                  <a:pt x="7929885" y="0"/>
                </a:lnTo>
                <a:close/>
              </a:path>
            </a:pathLst>
          </a:custGeom>
          <a:solidFill>
            <a:srgbClr val="1A1A1A">
              <a:alpha val="34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2952750"/>
            <a:ext cx="223520" cy="129540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223513" y="1341059"/>
                </a:moveTo>
                <a:lnTo>
                  <a:pt x="178468" y="1336518"/>
                </a:lnTo>
                <a:lnTo>
                  <a:pt x="136512" y="1323494"/>
                </a:lnTo>
                <a:lnTo>
                  <a:pt x="98545" y="1302886"/>
                </a:lnTo>
                <a:lnTo>
                  <a:pt x="65465" y="1275593"/>
                </a:lnTo>
                <a:lnTo>
                  <a:pt x="38172" y="1242514"/>
                </a:lnTo>
                <a:lnTo>
                  <a:pt x="17564" y="1204547"/>
                </a:lnTo>
                <a:lnTo>
                  <a:pt x="4541" y="1162591"/>
                </a:lnTo>
                <a:lnTo>
                  <a:pt x="0" y="1117545"/>
                </a:lnTo>
                <a:lnTo>
                  <a:pt x="0" y="223513"/>
                </a:lnTo>
                <a:lnTo>
                  <a:pt x="4541" y="178468"/>
                </a:lnTo>
                <a:lnTo>
                  <a:pt x="17564" y="136512"/>
                </a:lnTo>
                <a:lnTo>
                  <a:pt x="38172" y="98545"/>
                </a:lnTo>
                <a:lnTo>
                  <a:pt x="65465" y="65465"/>
                </a:lnTo>
                <a:lnTo>
                  <a:pt x="98545" y="38172"/>
                </a:lnTo>
                <a:lnTo>
                  <a:pt x="136512" y="17564"/>
                </a:lnTo>
                <a:lnTo>
                  <a:pt x="178468" y="4541"/>
                </a:lnTo>
                <a:lnTo>
                  <a:pt x="223513" y="0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15680" y="2952750"/>
            <a:ext cx="223520" cy="129540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0" y="0"/>
                </a:moveTo>
                <a:lnTo>
                  <a:pt x="45045" y="4541"/>
                </a:lnTo>
                <a:lnTo>
                  <a:pt x="87001" y="17564"/>
                </a:lnTo>
                <a:lnTo>
                  <a:pt x="124968" y="38172"/>
                </a:lnTo>
                <a:lnTo>
                  <a:pt x="158048" y="65465"/>
                </a:lnTo>
                <a:lnTo>
                  <a:pt x="185341" y="98545"/>
                </a:lnTo>
                <a:lnTo>
                  <a:pt x="205949" y="136512"/>
                </a:lnTo>
                <a:lnTo>
                  <a:pt x="218972" y="178468"/>
                </a:lnTo>
                <a:lnTo>
                  <a:pt x="223513" y="223513"/>
                </a:lnTo>
                <a:lnTo>
                  <a:pt x="223513" y="1117545"/>
                </a:lnTo>
                <a:lnTo>
                  <a:pt x="218972" y="1162591"/>
                </a:lnTo>
                <a:lnTo>
                  <a:pt x="205949" y="1204547"/>
                </a:lnTo>
                <a:lnTo>
                  <a:pt x="185341" y="1242514"/>
                </a:lnTo>
                <a:lnTo>
                  <a:pt x="158048" y="1275593"/>
                </a:lnTo>
                <a:lnTo>
                  <a:pt x="124968" y="1302886"/>
                </a:lnTo>
                <a:lnTo>
                  <a:pt x="87001" y="1323494"/>
                </a:lnTo>
                <a:lnTo>
                  <a:pt x="45045" y="1336518"/>
                </a:lnTo>
                <a:lnTo>
                  <a:pt x="0" y="1341059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3317039"/>
            <a:ext cx="80510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Kişisel Verileri Koruma Kanunu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1809" y="1123950"/>
            <a:ext cx="74165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Kişisel Verilerin </a:t>
            </a:r>
            <a:endParaRPr lang="tr-T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algn="ctr"/>
            <a:r>
              <a:rPr lang="tr-T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Etkin </a:t>
            </a:r>
            <a: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Biçimde </a:t>
            </a:r>
            <a:r>
              <a:rPr lang="tr-TR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Korunması</a:t>
            </a:r>
            <a: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için Yasa </a:t>
            </a:r>
            <a:endParaRPr lang="tr-T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algn="ctr"/>
            <a:r>
              <a:rPr lang="tr-T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tr-T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905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85750"/>
            <a:ext cx="9144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Kişisel Verileri Koruma Kanunu</a:t>
            </a:r>
            <a:endParaRPr sz="36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994436"/>
            <a:ext cx="8534400" cy="3710914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r>
              <a:rPr lang="tr-TR" sz="32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Neden Önemli?</a:t>
            </a:r>
            <a:endParaRPr lang="tr-TR" sz="3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rtl="0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Kişisel Verilerin Toplanması, Saklanması, İşlenmesi, İletilmesi ve İfşası ile ilgili usulsüzlük durumunda...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rtl="0">
              <a:buChar char="•"/>
            </a:pP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Milyon TL’ye Kadar İdari </a:t>
            </a:r>
            <a:r>
              <a:rPr lang="tr-T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Para Cezası 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Yıla Kadar </a:t>
            </a:r>
            <a:r>
              <a:rPr lang="tr-T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Hapis Cezası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rtl="0">
              <a:spcAft>
                <a:spcPts val="600"/>
              </a:spcAft>
              <a:buChar char="•"/>
            </a:pPr>
            <a:r>
              <a:rPr lang="tr-T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Kurumsal İtibar</a:t>
            </a:r>
            <a:endParaRPr lang="tr-TR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rtl="0">
              <a:buChar char="•"/>
            </a:pPr>
            <a:r>
              <a:rPr lang="tr-TR" sz="32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Kimler Etkilenecek?</a:t>
            </a:r>
            <a:endParaRPr lang="tr-TR" sz="3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Kişisel Veriler ile İlgili </a:t>
            </a:r>
            <a:r>
              <a:rPr lang="tr-T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Her Kurum/Her Kişi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52400" y="0"/>
            <a:ext cx="9296400" cy="5314950"/>
          </a:xfrm>
          <a:prstGeom prst="rect">
            <a:avLst/>
          </a:prstGeom>
          <a:solidFill>
            <a:schemeClr val="tx2">
              <a:lumMod val="5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7"/>
          <p:cNvSpPr/>
          <p:nvPr/>
        </p:nvSpPr>
        <p:spPr>
          <a:xfrm>
            <a:off x="609600" y="3790950"/>
            <a:ext cx="7696200" cy="1143000"/>
          </a:xfrm>
          <a:custGeom>
            <a:avLst/>
            <a:gdLst/>
            <a:ahLst/>
            <a:cxnLst/>
            <a:rect l="l" t="t" r="r" b="b"/>
            <a:pathLst>
              <a:path w="7086600" h="1341120">
                <a:moveTo>
                  <a:pt x="6863085" y="0"/>
                </a:moveTo>
                <a:lnTo>
                  <a:pt x="223513" y="0"/>
                </a:lnTo>
                <a:lnTo>
                  <a:pt x="178468" y="4541"/>
                </a:lnTo>
                <a:lnTo>
                  <a:pt x="136512" y="17564"/>
                </a:lnTo>
                <a:lnTo>
                  <a:pt x="98545" y="38172"/>
                </a:lnTo>
                <a:lnTo>
                  <a:pt x="65465" y="65465"/>
                </a:lnTo>
                <a:lnTo>
                  <a:pt x="38172" y="98545"/>
                </a:lnTo>
                <a:lnTo>
                  <a:pt x="17564" y="136512"/>
                </a:lnTo>
                <a:lnTo>
                  <a:pt x="4541" y="178467"/>
                </a:lnTo>
                <a:lnTo>
                  <a:pt x="0" y="223513"/>
                </a:lnTo>
                <a:lnTo>
                  <a:pt x="0" y="1117545"/>
                </a:lnTo>
                <a:lnTo>
                  <a:pt x="4541" y="1162591"/>
                </a:lnTo>
                <a:lnTo>
                  <a:pt x="17564" y="1204547"/>
                </a:lnTo>
                <a:lnTo>
                  <a:pt x="38172" y="1242514"/>
                </a:lnTo>
                <a:lnTo>
                  <a:pt x="65465" y="1275594"/>
                </a:lnTo>
                <a:lnTo>
                  <a:pt x="98545" y="1302887"/>
                </a:lnTo>
                <a:lnTo>
                  <a:pt x="136512" y="1323494"/>
                </a:lnTo>
                <a:lnTo>
                  <a:pt x="178468" y="1336518"/>
                </a:lnTo>
                <a:lnTo>
                  <a:pt x="223513" y="1341059"/>
                </a:lnTo>
                <a:lnTo>
                  <a:pt x="6863085" y="1341059"/>
                </a:lnTo>
                <a:lnTo>
                  <a:pt x="6908131" y="1336518"/>
                </a:lnTo>
                <a:lnTo>
                  <a:pt x="6950087" y="1323494"/>
                </a:lnTo>
                <a:lnTo>
                  <a:pt x="6988054" y="1302887"/>
                </a:lnTo>
                <a:lnTo>
                  <a:pt x="7021133" y="1275594"/>
                </a:lnTo>
                <a:lnTo>
                  <a:pt x="7048426" y="1242514"/>
                </a:lnTo>
                <a:lnTo>
                  <a:pt x="7069034" y="1204547"/>
                </a:lnTo>
                <a:lnTo>
                  <a:pt x="7082057" y="1162591"/>
                </a:lnTo>
                <a:lnTo>
                  <a:pt x="7086598" y="1117545"/>
                </a:lnTo>
                <a:lnTo>
                  <a:pt x="7086598" y="223513"/>
                </a:lnTo>
                <a:lnTo>
                  <a:pt x="7082057" y="178467"/>
                </a:lnTo>
                <a:lnTo>
                  <a:pt x="7069034" y="136512"/>
                </a:lnTo>
                <a:lnTo>
                  <a:pt x="7048426" y="98545"/>
                </a:lnTo>
                <a:lnTo>
                  <a:pt x="7021133" y="65465"/>
                </a:lnTo>
                <a:lnTo>
                  <a:pt x="6988054" y="38172"/>
                </a:lnTo>
                <a:lnTo>
                  <a:pt x="6950087" y="17564"/>
                </a:lnTo>
                <a:lnTo>
                  <a:pt x="6908131" y="4541"/>
                </a:lnTo>
                <a:lnTo>
                  <a:pt x="6863085" y="0"/>
                </a:lnTo>
                <a:close/>
              </a:path>
            </a:pathLst>
          </a:custGeom>
          <a:solidFill>
            <a:srgbClr val="1A1A1A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3638550"/>
            <a:ext cx="223520" cy="134112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223513" y="1341059"/>
                </a:moveTo>
                <a:lnTo>
                  <a:pt x="178468" y="1336518"/>
                </a:lnTo>
                <a:lnTo>
                  <a:pt x="136512" y="1323494"/>
                </a:lnTo>
                <a:lnTo>
                  <a:pt x="98545" y="1302886"/>
                </a:lnTo>
                <a:lnTo>
                  <a:pt x="65465" y="1275593"/>
                </a:lnTo>
                <a:lnTo>
                  <a:pt x="38172" y="1242514"/>
                </a:lnTo>
                <a:lnTo>
                  <a:pt x="17564" y="1204547"/>
                </a:lnTo>
                <a:lnTo>
                  <a:pt x="4541" y="1162591"/>
                </a:lnTo>
                <a:lnTo>
                  <a:pt x="0" y="1117545"/>
                </a:lnTo>
                <a:lnTo>
                  <a:pt x="0" y="223513"/>
                </a:lnTo>
                <a:lnTo>
                  <a:pt x="4541" y="178468"/>
                </a:lnTo>
                <a:lnTo>
                  <a:pt x="17564" y="136512"/>
                </a:lnTo>
                <a:lnTo>
                  <a:pt x="38172" y="98545"/>
                </a:lnTo>
                <a:lnTo>
                  <a:pt x="65465" y="65465"/>
                </a:lnTo>
                <a:lnTo>
                  <a:pt x="98545" y="38172"/>
                </a:lnTo>
                <a:lnTo>
                  <a:pt x="136512" y="17564"/>
                </a:lnTo>
                <a:lnTo>
                  <a:pt x="178468" y="4541"/>
                </a:lnTo>
                <a:lnTo>
                  <a:pt x="223513" y="0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34680" y="3669030"/>
            <a:ext cx="223520" cy="1341120"/>
          </a:xfrm>
          <a:custGeom>
            <a:avLst/>
            <a:gdLst/>
            <a:ahLst/>
            <a:cxnLst/>
            <a:rect l="l" t="t" r="r" b="b"/>
            <a:pathLst>
              <a:path w="223520" h="1341120">
                <a:moveTo>
                  <a:pt x="0" y="0"/>
                </a:moveTo>
                <a:lnTo>
                  <a:pt x="45046" y="4541"/>
                </a:lnTo>
                <a:lnTo>
                  <a:pt x="87001" y="17564"/>
                </a:lnTo>
                <a:lnTo>
                  <a:pt x="124969" y="38172"/>
                </a:lnTo>
                <a:lnTo>
                  <a:pt x="158048" y="65465"/>
                </a:lnTo>
                <a:lnTo>
                  <a:pt x="185341" y="98545"/>
                </a:lnTo>
                <a:lnTo>
                  <a:pt x="205949" y="136512"/>
                </a:lnTo>
                <a:lnTo>
                  <a:pt x="218972" y="178468"/>
                </a:lnTo>
                <a:lnTo>
                  <a:pt x="223513" y="223513"/>
                </a:lnTo>
                <a:lnTo>
                  <a:pt x="223513" y="1117545"/>
                </a:lnTo>
                <a:lnTo>
                  <a:pt x="218972" y="1162591"/>
                </a:lnTo>
                <a:lnTo>
                  <a:pt x="205949" y="1204547"/>
                </a:lnTo>
                <a:lnTo>
                  <a:pt x="185341" y="1242514"/>
                </a:lnTo>
                <a:lnTo>
                  <a:pt x="158048" y="1275593"/>
                </a:lnTo>
                <a:lnTo>
                  <a:pt x="124969" y="1302886"/>
                </a:lnTo>
                <a:lnTo>
                  <a:pt x="87001" y="1323494"/>
                </a:lnTo>
                <a:lnTo>
                  <a:pt x="45046" y="1336518"/>
                </a:lnTo>
                <a:lnTo>
                  <a:pt x="0" y="1341059"/>
                </a:lnTo>
              </a:path>
            </a:pathLst>
          </a:custGeom>
          <a:ln w="88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8960" y="4123883"/>
            <a:ext cx="77012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AVRUPA VERİ KORUMA TÜZÜĞÜ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688"/>
            <a:ext cx="9144000" cy="5192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4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209550"/>
            <a:ext cx="20574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44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GDPR</a:t>
            </a:r>
            <a:endParaRPr sz="44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051882"/>
            <a:ext cx="8382000" cy="372966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r>
              <a:rPr lang="tr-TR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 </a:t>
            </a:r>
            <a:r>
              <a:rPr lang="en-US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Ne Zaman?</a:t>
            </a:r>
          </a:p>
          <a:p>
            <a:pPr marL="360363" lvl="1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25.Mayıs.2016 Yayınlandı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lvl="1" rtl="0">
              <a:spcAft>
                <a:spcPts val="600"/>
              </a:spcAft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25.Mayıs.2018 Yürürlüğe Girdi.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8775" indent="-358775">
              <a:buChar char="•"/>
            </a:pPr>
            <a:r>
              <a:rPr lang="tr-TR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Farkı </a:t>
            </a:r>
            <a:r>
              <a:rPr lang="tr-TR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Ne?</a:t>
            </a:r>
          </a:p>
          <a:p>
            <a:pPr marL="360363" lvl="1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Daha Sıkı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UYUMLULUK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Kuralları…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lvl="1" rtl="0">
              <a:spcAft>
                <a:spcPts val="600"/>
              </a:spcAft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Süreçler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daha kapsamlı ve detaylı...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8775" lvl="0" indent="-358775">
              <a:buChar char="•"/>
            </a:pPr>
            <a:r>
              <a:rPr lang="tr-TR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Cezalar </a:t>
            </a:r>
            <a:r>
              <a:rPr lang="tr-TR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ve Yaptırımlar?</a:t>
            </a:r>
          </a:p>
          <a:p>
            <a:pPr marL="360363" lvl="1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Daha Ağır </a:t>
            </a:r>
            <a:r>
              <a:rPr lang="tr-T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Yaptırımlar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lvl="1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 M € 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veya Küresel Cirosunun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%4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’üne Kadar...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7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905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04950"/>
            <a:ext cx="9124327" cy="3318212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r>
              <a:rPr lang="tr-TR" sz="2400" b="1" dirty="0" smtClean="0">
                <a:solidFill>
                  <a:srgbClr val="F2C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Türkiye’deki Firma/Kurumları ilgilendiriyor mu?</a:t>
            </a:r>
          </a:p>
          <a:p>
            <a:pPr marL="360363" lvl="1" indent="96838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Firmalar/Kurumlar Sadece </a:t>
            </a:r>
            <a:r>
              <a:rPr lang="tr-TR" sz="2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KVKK’ya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Tabi Olmayabilir.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lvl="1" indent="96838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Yaptıkları İş Gereği </a:t>
            </a:r>
            <a:r>
              <a:rPr lang="tr-TR" sz="2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GDPR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Sorumlusu da Olabilirler…</a:t>
            </a:r>
          </a:p>
          <a:p>
            <a:pPr lvl="1" rtl="0"/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rtl="0">
              <a:buChar char="•"/>
            </a:pPr>
            <a:r>
              <a:rPr lang="tr-TR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 Kimler Aynı Zamanda GDPR </a:t>
            </a:r>
            <a:r>
              <a:rPr lang="tr-TR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Sorumlusudur?</a:t>
            </a:r>
            <a:endParaRPr lang="tr-TR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+mj-ea"/>
              <a:cs typeface="Verdana"/>
            </a:endParaRPr>
          </a:p>
          <a:p>
            <a:pPr marL="360363" lvl="1" indent="96838" rtl="0">
              <a:buChar char="•"/>
            </a:pP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AB’de Yaşayanların Kimlik Bilgisini İşleyen </a:t>
            </a:r>
          </a:p>
          <a:p>
            <a:pPr marL="360363" lvl="1" rtl="0"/>
            <a:r>
              <a:rPr lang="tr-T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   Tüm Firma/Kurumlar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838200" y="209550"/>
            <a:ext cx="20574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44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GDPR</a:t>
            </a:r>
            <a:endParaRPr sz="44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7286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10133" cy="5124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kdörtgen 6"/>
          <p:cNvSpPr/>
          <p:nvPr/>
        </p:nvSpPr>
        <p:spPr>
          <a:xfrm>
            <a:off x="414867" y="1047750"/>
            <a:ext cx="87291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KVKK/GDPR Uyumluluğu </a:t>
            </a:r>
            <a:r>
              <a:rPr lang="tr-TR" sz="28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US" sz="2800" b="1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marL="355600" lvl="1" indent="-355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b="1" u="sng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Yasal Yükümlülük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ve Birinci Öncelik 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Teknik ve Operasyonel Uyumluluk </a:t>
            </a:r>
            <a:r>
              <a:rPr lang="tr-TR" sz="28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tr-TR" sz="2800" b="1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marL="355600" lvl="1" indent="-355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b="1" u="sng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Standart</a:t>
            </a:r>
            <a:r>
              <a:rPr lang="tr-TR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Operasyon/İzleme/Geliştirme/Güncelleme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Güvenilir Bir Ekosistem </a:t>
            </a:r>
            <a:r>
              <a:rPr lang="tr-TR" sz="28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US" sz="2800" b="1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marL="355600" lvl="1" indent="-355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Güvenli</a:t>
            </a:r>
            <a:r>
              <a:rPr lang="tr-T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tr-TR" b="1" u="sng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Veri Aktarımı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Ulusal ve Uluslararası İtibar </a:t>
            </a:r>
            <a:r>
              <a:rPr lang="tr-TR" sz="28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  <a:sym typeface="Wingdings 2" panose="05020102010507070707" pitchFamily="18" charset="2"/>
              </a:rPr>
              <a:t></a:t>
            </a:r>
            <a:endParaRPr lang="en-US" sz="2800" b="1" dirty="0" smtClean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marL="355600" lvl="1" indent="-355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İşbirliği ve Ortak Projelerde </a:t>
            </a:r>
            <a:r>
              <a:rPr lang="tr-TR" b="1" u="sng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Güven ve İtibar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381000" y="164597"/>
            <a:ext cx="85344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tr-TR" sz="4400" b="1" kern="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rPr>
              <a:t>KVKK/GDPR Uyumluluğu</a:t>
            </a:r>
            <a:endParaRPr lang="tr-TR" sz="4400" b="1" kern="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4388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6173</TotalTime>
  <Words>1015</Words>
  <Application>Microsoft Macintosh PowerPoint</Application>
  <PresentationFormat>On-screen Show (16:9)</PresentationFormat>
  <Paragraphs>295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KİŞİSEL VERİ</vt:lpstr>
      <vt:lpstr>ARTIK! Kişisel veriler;</vt:lpstr>
      <vt:lpstr>Kişisel Verileri Koruma Kanunu</vt:lpstr>
      <vt:lpstr>Kişisel Verileri Koruma Kanunu</vt:lpstr>
      <vt:lpstr>AVRUPA VERİ KORUMA TÜZÜĞÜ</vt:lpstr>
      <vt:lpstr>GDPR</vt:lpstr>
      <vt:lpstr>GDPR</vt:lpstr>
      <vt:lpstr>PowerPoint Presentation</vt:lpstr>
      <vt:lpstr>PowerPoint Presentation</vt:lpstr>
      <vt:lpstr>Kişisel Veriler Yasal Yükümlülükler Kurumsal Menfaat</vt:lpstr>
      <vt:lpstr>PowerPoint Presentation</vt:lpstr>
      <vt:lpstr>İÇ KAYNAK</vt:lpstr>
      <vt:lpstr>PowerPoint Presentation</vt:lpstr>
      <vt:lpstr>PowerPoint Presentation</vt:lpstr>
      <vt:lpstr>Aşama I</vt:lpstr>
      <vt:lpstr>Aşama I</vt:lpstr>
      <vt:lpstr>PowerPoint Presentation</vt:lpstr>
      <vt:lpstr>PowerPoint Presentation</vt:lpstr>
      <vt:lpstr>Aşama II</vt:lpstr>
      <vt:lpstr>PowerPoint Presentation</vt:lpstr>
      <vt:lpstr>PowerPoint Presentation</vt:lpstr>
      <vt:lpstr>PowerPoint Presentation</vt:lpstr>
      <vt:lpstr>Aşama II</vt:lpstr>
      <vt:lpstr>Aşama III</vt:lpstr>
      <vt:lpstr> UYUMLULUK KARMAŞIK ZOR SÜREÇ!</vt:lpstr>
      <vt:lpstr>PowerPoint Presentation</vt:lpstr>
      <vt:lpstr>PowerPoint Presentation</vt:lpstr>
    </vt:vector>
  </TitlesOfParts>
  <Manager/>
  <Company>ACCERT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KVKK/GDPR Sunumu</dc:title>
  <dc:subject/>
  <dc:creator>Inceefe</dc:creator>
  <cp:keywords/>
  <dc:description/>
  <cp:lastModifiedBy>Turhan Menteş</cp:lastModifiedBy>
  <cp:revision>124</cp:revision>
  <dcterms:created xsi:type="dcterms:W3CDTF">2019-06-08T06:27:08Z</dcterms:created>
  <dcterms:modified xsi:type="dcterms:W3CDTF">2019-08-08T07:29:03Z</dcterms:modified>
  <cp:category/>
</cp:coreProperties>
</file>